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63" r:id="rId4"/>
    <p:sldId id="264" r:id="rId5"/>
    <p:sldId id="259" r:id="rId6"/>
    <p:sldId id="265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t-EE" smtClean="0"/>
              <a:t>Klõpsake tiitlilaadi muutmiseks</a:t>
            </a:r>
            <a:endParaRPr lang="en-US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Klõpsake juhtslaidi alamtiitli laadi redigeerimiseks</a:t>
            </a:r>
            <a:endParaRPr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82F34-E660-4E5F-8CE5-001EFE3A75D6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D3086-60A1-43AE-960E-EE9DF494D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n-US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82F34-E660-4E5F-8CE5-001EFE3A75D6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D3086-60A1-43AE-960E-EE9DF494D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 smtClean="0"/>
              <a:t>Klõpsake tiitlilaadi muutmiseks</a:t>
            </a:r>
            <a:endParaRPr lang="en-US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82F34-E660-4E5F-8CE5-001EFE3A75D6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D3086-60A1-43AE-960E-EE9DF494D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n-US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82F34-E660-4E5F-8CE5-001EFE3A75D6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D3086-60A1-43AE-960E-EE9DF494D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Klõpsake tiitlilaadi muutmiseks</a:t>
            </a:r>
            <a:endParaRPr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82F34-E660-4E5F-8CE5-001EFE3A75D6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D3086-60A1-43AE-960E-EE9DF494D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n-US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82F34-E660-4E5F-8CE5-001EFE3A75D6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D3086-60A1-43AE-960E-EE9DF494D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Klõpsake tiitlilaadi muutmiseks</a:t>
            </a:r>
            <a:endParaRPr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82F34-E660-4E5F-8CE5-001EFE3A75D6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D3086-60A1-43AE-960E-EE9DF494D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ti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n-US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82F34-E660-4E5F-8CE5-001EFE3A75D6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D3086-60A1-43AE-960E-EE9DF494D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82F34-E660-4E5F-8CE5-001EFE3A75D6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D3086-60A1-43AE-960E-EE9DF494D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Klõpsake tiitlilaadi muutmiseks</a:t>
            </a:r>
            <a:endParaRPr lang="en-US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82F34-E660-4E5F-8CE5-001EFE3A75D6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D3086-60A1-43AE-960E-EE9DF494D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Klõpsake tiitlilaadi muutmiseks</a:t>
            </a:r>
            <a:endParaRPr lang="en-US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82F34-E660-4E5F-8CE5-001EFE3A75D6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D3086-60A1-43AE-960E-EE9DF494D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Klõpsake tiitlilaadi muutmiseks</a:t>
            </a:r>
            <a:endParaRPr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82F34-E660-4E5F-8CE5-001EFE3A75D6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D3086-60A1-43AE-960E-EE9DF494D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haelbach.de/ot/index.html" TargetMode="External"/><Relationship Id="rId2" Type="http://schemas.openxmlformats.org/officeDocument/2006/relationships/hyperlink" Target="http://www.eyetricks.com/illusions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3. TAJU JA TÄHELEPANU</a:t>
            </a:r>
            <a:endParaRPr lang="en-US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3-1 Aisting ja taju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AISTING</a:t>
            </a:r>
            <a:endParaRPr lang="en-US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t-EE" dirty="0"/>
              <a:t>	</a:t>
            </a:r>
            <a:endParaRPr lang="en-US" sz="4000" dirty="0"/>
          </a:p>
        </p:txBody>
      </p:sp>
      <p:sp>
        <p:nvSpPr>
          <p:cNvPr id="5" name="Ristkülik 4"/>
          <p:cNvSpPr/>
          <p:nvPr/>
        </p:nvSpPr>
        <p:spPr>
          <a:xfrm>
            <a:off x="2286000" y="1371600"/>
            <a:ext cx="5181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t-EE" sz="4000" dirty="0" smtClean="0"/>
              <a:t>on psüühiline protsess, </a:t>
            </a:r>
          </a:p>
          <a:p>
            <a:pPr algn="ctr">
              <a:buNone/>
            </a:pPr>
            <a:r>
              <a:rPr lang="et-EE" sz="4000" dirty="0" smtClean="0"/>
              <a:t>mis annab meile infot </a:t>
            </a:r>
          </a:p>
          <a:p>
            <a:pPr algn="ctr">
              <a:buNone/>
            </a:pPr>
            <a:r>
              <a:rPr lang="et-EE" sz="4000" dirty="0" smtClean="0"/>
              <a:t>esemete ja nähtuste </a:t>
            </a:r>
          </a:p>
          <a:p>
            <a:pPr algn="ctr">
              <a:buNone/>
            </a:pPr>
            <a:r>
              <a:rPr lang="et-EE" sz="4000" u="sng" dirty="0" smtClean="0"/>
              <a:t>ü</a:t>
            </a:r>
            <a:r>
              <a:rPr lang="et-EE" sz="4000" u="sng" dirty="0" smtClean="0"/>
              <a:t>ksikomaduste </a:t>
            </a:r>
            <a:r>
              <a:rPr lang="et-EE" sz="4000" dirty="0" smtClean="0"/>
              <a:t>kohta</a:t>
            </a:r>
            <a:endParaRPr lang="en-US" sz="4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alkiri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MEELEELUNDID</a:t>
            </a:r>
            <a:endParaRPr lang="en-US" dirty="0"/>
          </a:p>
        </p:txBody>
      </p:sp>
      <p:sp>
        <p:nvSpPr>
          <p:cNvPr id="6" name="Sisu kohatäide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Iga meeleelund on spetsialiseerunud kindlat liiki ärritajate vastuvõtuks</a:t>
            </a:r>
          </a:p>
          <a:p>
            <a:r>
              <a:rPr lang="et-EE" dirty="0" smtClean="0"/>
              <a:t>SILM - nägemismeel</a:t>
            </a:r>
          </a:p>
          <a:p>
            <a:r>
              <a:rPr lang="et-EE" dirty="0" smtClean="0"/>
              <a:t>KÕRV - kuulmismeel</a:t>
            </a:r>
          </a:p>
          <a:p>
            <a:r>
              <a:rPr lang="et-EE" dirty="0" smtClean="0"/>
              <a:t>NINA - haistmismeel</a:t>
            </a:r>
          </a:p>
          <a:p>
            <a:r>
              <a:rPr lang="et-EE" dirty="0" smtClean="0"/>
              <a:t>KEEL - maitsmismeel</a:t>
            </a:r>
          </a:p>
          <a:p>
            <a:r>
              <a:rPr lang="et-EE" dirty="0" smtClean="0"/>
              <a:t>NAHK – kompimine, puutetundlikkus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AISTINGUTE SEADUSPÄRASUSED</a:t>
            </a:r>
            <a:endParaRPr lang="en-US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t-EE" dirty="0" smtClean="0"/>
              <a:t> </a:t>
            </a:r>
            <a:r>
              <a:rPr lang="et-EE" sz="4000" dirty="0" smtClean="0"/>
              <a:t>Ärritaja peab olema teatud tugevusega, et aisting üldse tekkiks</a:t>
            </a:r>
          </a:p>
          <a:p>
            <a:pPr lvl="1"/>
            <a:r>
              <a:rPr lang="et-EE" sz="4000" dirty="0" smtClean="0"/>
              <a:t>Inimene kohaneb ärritajaga</a:t>
            </a:r>
          </a:p>
          <a:p>
            <a:pPr lvl="1"/>
            <a:r>
              <a:rPr lang="et-EE" sz="4000" dirty="0" smtClean="0"/>
              <a:t>Kui üks aistinguliik kaob, siis kompenseeritakse see teisega</a:t>
            </a:r>
          </a:p>
          <a:p>
            <a:pPr lvl="1">
              <a:buNone/>
            </a:pPr>
            <a:endParaRPr lang="et-EE" dirty="0" smtClean="0"/>
          </a:p>
          <a:p>
            <a:pPr lvl="1"/>
            <a:endParaRPr lang="et-EE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TAJU</a:t>
            </a:r>
            <a:endParaRPr lang="en-US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t-EE" sz="4000" dirty="0" smtClean="0"/>
              <a:t>on psüühiline protsess, </a:t>
            </a:r>
          </a:p>
          <a:p>
            <a:pPr algn="ctr">
              <a:buNone/>
            </a:pPr>
            <a:r>
              <a:rPr lang="et-EE" sz="4000" dirty="0" smtClean="0"/>
              <a:t>mis annab meile infot </a:t>
            </a:r>
          </a:p>
          <a:p>
            <a:pPr algn="ctr">
              <a:buNone/>
            </a:pPr>
            <a:r>
              <a:rPr lang="et-EE" sz="4000" dirty="0" smtClean="0"/>
              <a:t>esemete ja nähtuste </a:t>
            </a:r>
          </a:p>
          <a:p>
            <a:pPr algn="ctr">
              <a:buNone/>
            </a:pPr>
            <a:r>
              <a:rPr lang="et-EE" sz="4000" dirty="0"/>
              <a:t>k</a:t>
            </a:r>
            <a:r>
              <a:rPr lang="et-EE" sz="4000" dirty="0" smtClean="0"/>
              <a:t>ohta </a:t>
            </a:r>
            <a:r>
              <a:rPr lang="et-EE" sz="4000" u="sng" dirty="0" smtClean="0"/>
              <a:t>terviklikult</a:t>
            </a:r>
            <a:endParaRPr lang="en-US" sz="4000" u="sng" dirty="0" smtClean="0"/>
          </a:p>
          <a:p>
            <a:endParaRPr lang="et-EE" sz="4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TAJU SEADUSPÄRASUSED</a:t>
            </a:r>
            <a:endParaRPr lang="en-US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 smtClean="0"/>
              <a:t>Taju on püsiv (järv on järv)</a:t>
            </a:r>
          </a:p>
          <a:p>
            <a:r>
              <a:rPr lang="et-EE" dirty="0" smtClean="0"/>
              <a:t>Me tajume eri omadusi erinevalt, valivalt. Mis on tähtsam, sellele pöörame rohkem tähelepanu</a:t>
            </a:r>
          </a:p>
          <a:p>
            <a:r>
              <a:rPr lang="et-EE" dirty="0" smtClean="0"/>
              <a:t>Me tajume selgemini objekte, millel on meie jaoks mingi tähendus või millega me oleme juba kokku puutunud</a:t>
            </a:r>
          </a:p>
          <a:p>
            <a:r>
              <a:rPr lang="et-EE" dirty="0" smtClean="0"/>
              <a:t>Mõtted, hoiakud, ootused ja emotsioonid mõjutavad tajumist</a:t>
            </a:r>
          </a:p>
          <a:p>
            <a:endParaRPr lang="et-EE" dirty="0" smtClean="0"/>
          </a:p>
          <a:p>
            <a:endParaRPr lang="et-EE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TAJU LIIGID</a:t>
            </a:r>
            <a:endParaRPr lang="en-US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10000"/>
          </a:bodyPr>
          <a:lstStyle/>
          <a:p>
            <a:r>
              <a:rPr lang="et-EE" dirty="0" smtClean="0"/>
              <a:t>Isikutaju ehk sotsiaalne taju – teise inimese, tema emotsioonide, vajaduste tajumine</a:t>
            </a:r>
          </a:p>
          <a:p>
            <a:r>
              <a:rPr lang="et-EE" dirty="0" smtClean="0"/>
              <a:t>Ruumitaju – ruumi tajumine kolmemõõtmelisena</a:t>
            </a:r>
          </a:p>
          <a:p>
            <a:r>
              <a:rPr lang="et-EE" dirty="0" smtClean="0"/>
              <a:t>Liikumistaju – info objektide liikumise kohta</a:t>
            </a:r>
          </a:p>
          <a:p>
            <a:r>
              <a:rPr lang="et-EE" dirty="0" smtClean="0"/>
              <a:t>Ajataju – kuidas aeg tegelikult kulgeb ja kuidas see meile tundub?</a:t>
            </a:r>
          </a:p>
          <a:p>
            <a:r>
              <a:rPr lang="et-EE" dirty="0" smtClean="0"/>
              <a:t>Eksitaju ehk illusioon, moonutatud tajumine</a:t>
            </a:r>
          </a:p>
          <a:p>
            <a:pPr>
              <a:buNone/>
            </a:pPr>
            <a:r>
              <a:rPr lang="et-EE" dirty="0" smtClean="0">
                <a:hlinkClick r:id="rId2"/>
              </a:rPr>
              <a:t>Silmatrikid</a:t>
            </a:r>
            <a:r>
              <a:rPr lang="et-EE" dirty="0" smtClean="0"/>
              <a:t> ; </a:t>
            </a:r>
            <a:r>
              <a:rPr lang="et-EE" dirty="0" smtClean="0">
                <a:hlinkClick r:id="rId3"/>
              </a:rPr>
              <a:t>visuaalsed efektid</a:t>
            </a:r>
            <a:r>
              <a:rPr lang="et-EE" dirty="0" smtClean="0"/>
              <a:t>; </a:t>
            </a:r>
          </a:p>
          <a:p>
            <a:r>
              <a:rPr lang="et-EE" dirty="0" smtClean="0"/>
              <a:t>Taju võib olla häiritud – </a:t>
            </a:r>
            <a:r>
              <a:rPr lang="et-EE" dirty="0" err="1" smtClean="0"/>
              <a:t>düslektia</a:t>
            </a:r>
            <a:r>
              <a:rPr lang="et-EE" dirty="0" smtClean="0"/>
              <a:t>, </a:t>
            </a:r>
            <a:r>
              <a:rPr lang="et-EE" dirty="0" err="1" smtClean="0"/>
              <a:t>düskalkuulia</a:t>
            </a:r>
            <a:r>
              <a:rPr lang="et-EE" dirty="0" smtClean="0"/>
              <a:t> jne / psühhiaatria valdkond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</TotalTime>
  <Words>202</Words>
  <Application>Microsoft Office PowerPoint</Application>
  <PresentationFormat>Ekraaniseanss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Slaiditiitlid</vt:lpstr>
      </vt:variant>
      <vt:variant>
        <vt:i4>7</vt:i4>
      </vt:variant>
    </vt:vector>
  </HeadingPairs>
  <TitlesOfParts>
    <vt:vector size="8" baseType="lpstr">
      <vt:lpstr>Office'i kujundus</vt:lpstr>
      <vt:lpstr>3. TAJU JA TÄHELEPANU</vt:lpstr>
      <vt:lpstr>AISTING</vt:lpstr>
      <vt:lpstr>MEELEELUNDID</vt:lpstr>
      <vt:lpstr>AISTINGUTE SEADUSPÄRASUSED</vt:lpstr>
      <vt:lpstr>TAJU</vt:lpstr>
      <vt:lpstr>TAJU SEADUSPÄRASUSED</vt:lpstr>
      <vt:lpstr>TAJU LIIGID</vt:lpstr>
    </vt:vector>
  </TitlesOfParts>
  <Company>Tallinna Haridusamet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TAJU JA TÄHELEPANU</dc:title>
  <dc:creator>kärt</dc:creator>
  <cp:lastModifiedBy>kärt</cp:lastModifiedBy>
  <cp:revision>18</cp:revision>
  <dcterms:created xsi:type="dcterms:W3CDTF">2010-10-07T11:22:54Z</dcterms:created>
  <dcterms:modified xsi:type="dcterms:W3CDTF">2011-10-31T09:43:04Z</dcterms:modified>
</cp:coreProperties>
</file>