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499E3-AFD7-4E8F-BF14-81C599771F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1934F638-3CDE-4B4C-98BD-A8C5430E97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KÄITUMIST</a:t>
          </a:r>
          <a:endParaRPr kumimoji="0" lang="et-E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130769D-28A6-4CC6-9225-BE0B4D36C086}" type="parTrans" cxnId="{20B05BD8-CC1B-4BA1-BE44-D53E7A1D9A47}">
      <dgm:prSet/>
      <dgm:spPr/>
    </dgm:pt>
    <dgm:pt modelId="{ECD62572-FB79-4A0D-8949-CB76C91EE734}" type="sibTrans" cxnId="{20B05BD8-CC1B-4BA1-BE44-D53E7A1D9A47}">
      <dgm:prSet/>
      <dgm:spPr/>
    </dgm:pt>
    <dgm:pt modelId="{8DB0DDAC-7D6B-41BE-B855-E0727F3D27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NENDEVAHELISI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SEOSEID</a:t>
          </a:r>
          <a:endParaRPr kumimoji="0" lang="et-E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CF8D9BB-1CCD-420F-A87A-BDCA7B59FB3C}" type="parTrans" cxnId="{A481BB33-C892-4EEA-8D1F-4B35595E2C7B}">
      <dgm:prSet/>
      <dgm:spPr/>
    </dgm:pt>
    <dgm:pt modelId="{3DA7AC8B-8AB1-4B2B-9997-2CCA0F39866E}" type="sibTrans" cxnId="{A481BB33-C892-4EEA-8D1F-4B35595E2C7B}">
      <dgm:prSet/>
      <dgm:spPr/>
    </dgm:pt>
    <dgm:pt modelId="{647325E6-75AB-4D58-BCC0-92A9A766F8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VAIMSEID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PROTSESSE</a:t>
          </a:r>
          <a:endParaRPr kumimoji="0" lang="et-E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3ED5406-E49B-4397-983E-E8E481F7E750}" type="parTrans" cxnId="{D7D3622C-F563-490E-92BE-98CAED394142}">
      <dgm:prSet/>
      <dgm:spPr/>
    </dgm:pt>
    <dgm:pt modelId="{28F7C506-DC6C-42DE-9751-B14F48C7AB03}" type="sibTrans" cxnId="{D7D3622C-F563-490E-92BE-98CAED394142}">
      <dgm:prSet/>
      <dgm:spPr/>
    </dgm:pt>
    <dgm:pt modelId="{18C4FD3C-0675-4855-B1B2-26E27EB6AF65}" type="pres">
      <dgm:prSet presAssocID="{735499E3-AFD7-4E8F-BF14-81C599771F60}" presName="cycle" presStyleCnt="0">
        <dgm:presLayoutVars>
          <dgm:dir/>
          <dgm:resizeHandles val="exact"/>
        </dgm:presLayoutVars>
      </dgm:prSet>
      <dgm:spPr/>
    </dgm:pt>
    <dgm:pt modelId="{046A1EDA-CC2B-4041-A345-FCA8BB7E5DAF}" type="pres">
      <dgm:prSet presAssocID="{1934F638-3CDE-4B4C-98BD-A8C5430E9782}" presName="dummy" presStyleCnt="0"/>
      <dgm:spPr/>
    </dgm:pt>
    <dgm:pt modelId="{2B9DEEE4-E4F4-42E8-AAE6-92901FDA9A59}" type="pres">
      <dgm:prSet presAssocID="{1934F638-3CDE-4B4C-98BD-A8C5430E9782}" presName="node" presStyleLbl="revTx" presStyleIdx="0" presStyleCnt="3">
        <dgm:presLayoutVars>
          <dgm:bulletEnabled val="1"/>
        </dgm:presLayoutVars>
      </dgm:prSet>
      <dgm:spPr/>
    </dgm:pt>
    <dgm:pt modelId="{24301CE2-63DE-4CC9-9D19-B18A146507DD}" type="pres">
      <dgm:prSet presAssocID="{ECD62572-FB79-4A0D-8949-CB76C91EE734}" presName="sibTrans" presStyleLbl="node1" presStyleIdx="0" presStyleCnt="3"/>
      <dgm:spPr/>
    </dgm:pt>
    <dgm:pt modelId="{CCAAD198-6408-49C9-99AF-27334269ACDF}" type="pres">
      <dgm:prSet presAssocID="{8DB0DDAC-7D6B-41BE-B855-E0727F3D27A6}" presName="dummy" presStyleCnt="0"/>
      <dgm:spPr/>
    </dgm:pt>
    <dgm:pt modelId="{1A3CF109-79F0-4066-8CDD-BFF72DCB0A5C}" type="pres">
      <dgm:prSet presAssocID="{8DB0DDAC-7D6B-41BE-B855-E0727F3D27A6}" presName="node" presStyleLbl="revTx" presStyleIdx="1" presStyleCnt="3">
        <dgm:presLayoutVars>
          <dgm:bulletEnabled val="1"/>
        </dgm:presLayoutVars>
      </dgm:prSet>
      <dgm:spPr/>
    </dgm:pt>
    <dgm:pt modelId="{6D1FBBA2-443B-4273-91CD-49BE2704CBF3}" type="pres">
      <dgm:prSet presAssocID="{3DA7AC8B-8AB1-4B2B-9997-2CCA0F39866E}" presName="sibTrans" presStyleLbl="node1" presStyleIdx="1" presStyleCnt="3"/>
      <dgm:spPr/>
    </dgm:pt>
    <dgm:pt modelId="{A2837151-2448-4C9D-947C-51B09B1F9B54}" type="pres">
      <dgm:prSet presAssocID="{647325E6-75AB-4D58-BCC0-92A9A766F821}" presName="dummy" presStyleCnt="0"/>
      <dgm:spPr/>
    </dgm:pt>
    <dgm:pt modelId="{1D8C9E0D-61AC-44FC-A148-8AAE4EF48CD1}" type="pres">
      <dgm:prSet presAssocID="{647325E6-75AB-4D58-BCC0-92A9A766F821}" presName="node" presStyleLbl="revTx" presStyleIdx="2" presStyleCnt="3">
        <dgm:presLayoutVars>
          <dgm:bulletEnabled val="1"/>
        </dgm:presLayoutVars>
      </dgm:prSet>
      <dgm:spPr/>
    </dgm:pt>
    <dgm:pt modelId="{04B706E1-AF8F-418F-8FFC-2AD04CBB9B1B}" type="pres">
      <dgm:prSet presAssocID="{28F7C506-DC6C-42DE-9751-B14F48C7AB03}" presName="sibTrans" presStyleLbl="node1" presStyleIdx="2" presStyleCnt="3"/>
      <dgm:spPr/>
    </dgm:pt>
  </dgm:ptLst>
  <dgm:cxnLst>
    <dgm:cxn modelId="{5A7DFAF7-6849-4E64-8847-91D36326320B}" type="presOf" srcId="{28F7C506-DC6C-42DE-9751-B14F48C7AB03}" destId="{04B706E1-AF8F-418F-8FFC-2AD04CBB9B1B}" srcOrd="0" destOrd="0" presId="urn:microsoft.com/office/officeart/2005/8/layout/cycle1"/>
    <dgm:cxn modelId="{D7D3622C-F563-490E-92BE-98CAED394142}" srcId="{735499E3-AFD7-4E8F-BF14-81C599771F60}" destId="{647325E6-75AB-4D58-BCC0-92A9A766F821}" srcOrd="2" destOrd="0" parTransId="{33ED5406-E49B-4397-983E-E8E481F7E750}" sibTransId="{28F7C506-DC6C-42DE-9751-B14F48C7AB03}"/>
    <dgm:cxn modelId="{E530135D-4C54-4D24-97BB-1ED998265983}" type="presOf" srcId="{647325E6-75AB-4D58-BCC0-92A9A766F821}" destId="{1D8C9E0D-61AC-44FC-A148-8AAE4EF48CD1}" srcOrd="0" destOrd="0" presId="urn:microsoft.com/office/officeart/2005/8/layout/cycle1"/>
    <dgm:cxn modelId="{20B05BD8-CC1B-4BA1-BE44-D53E7A1D9A47}" srcId="{735499E3-AFD7-4E8F-BF14-81C599771F60}" destId="{1934F638-3CDE-4B4C-98BD-A8C5430E9782}" srcOrd="0" destOrd="0" parTransId="{3130769D-28A6-4CC6-9225-BE0B4D36C086}" sibTransId="{ECD62572-FB79-4A0D-8949-CB76C91EE734}"/>
    <dgm:cxn modelId="{2CB7816A-C901-4D73-BE84-9AFDC07F8357}" type="presOf" srcId="{1934F638-3CDE-4B4C-98BD-A8C5430E9782}" destId="{2B9DEEE4-E4F4-42E8-AAE6-92901FDA9A59}" srcOrd="0" destOrd="0" presId="urn:microsoft.com/office/officeart/2005/8/layout/cycle1"/>
    <dgm:cxn modelId="{3ADA7C9F-B356-4654-9FAE-00732B17021B}" type="presOf" srcId="{3DA7AC8B-8AB1-4B2B-9997-2CCA0F39866E}" destId="{6D1FBBA2-443B-4273-91CD-49BE2704CBF3}" srcOrd="0" destOrd="0" presId="urn:microsoft.com/office/officeart/2005/8/layout/cycle1"/>
    <dgm:cxn modelId="{00C12332-67A4-4CA1-A795-4376B6F857BB}" type="presOf" srcId="{735499E3-AFD7-4E8F-BF14-81C599771F60}" destId="{18C4FD3C-0675-4855-B1B2-26E27EB6AF65}" srcOrd="0" destOrd="0" presId="urn:microsoft.com/office/officeart/2005/8/layout/cycle1"/>
    <dgm:cxn modelId="{3E3CD238-07CA-4CC8-AEF4-6533B6DC1998}" type="presOf" srcId="{ECD62572-FB79-4A0D-8949-CB76C91EE734}" destId="{24301CE2-63DE-4CC9-9D19-B18A146507DD}" srcOrd="0" destOrd="0" presId="urn:microsoft.com/office/officeart/2005/8/layout/cycle1"/>
    <dgm:cxn modelId="{8AA16305-ABAE-4E22-907B-33B793E59D5A}" type="presOf" srcId="{8DB0DDAC-7D6B-41BE-B855-E0727F3D27A6}" destId="{1A3CF109-79F0-4066-8CDD-BFF72DCB0A5C}" srcOrd="0" destOrd="0" presId="urn:microsoft.com/office/officeart/2005/8/layout/cycle1"/>
    <dgm:cxn modelId="{A481BB33-C892-4EEA-8D1F-4B35595E2C7B}" srcId="{735499E3-AFD7-4E8F-BF14-81C599771F60}" destId="{8DB0DDAC-7D6B-41BE-B855-E0727F3D27A6}" srcOrd="1" destOrd="0" parTransId="{DCF8D9BB-1CCD-420F-A87A-BDCA7B59FB3C}" sibTransId="{3DA7AC8B-8AB1-4B2B-9997-2CCA0F39866E}"/>
    <dgm:cxn modelId="{616A3B49-0294-4230-B2EA-987F820FF076}" type="presParOf" srcId="{18C4FD3C-0675-4855-B1B2-26E27EB6AF65}" destId="{046A1EDA-CC2B-4041-A345-FCA8BB7E5DAF}" srcOrd="0" destOrd="0" presId="urn:microsoft.com/office/officeart/2005/8/layout/cycle1"/>
    <dgm:cxn modelId="{0E094C21-2059-484E-984C-32B64B9933B8}" type="presParOf" srcId="{18C4FD3C-0675-4855-B1B2-26E27EB6AF65}" destId="{2B9DEEE4-E4F4-42E8-AAE6-92901FDA9A59}" srcOrd="1" destOrd="0" presId="urn:microsoft.com/office/officeart/2005/8/layout/cycle1"/>
    <dgm:cxn modelId="{DBCB5560-070C-48E5-BDCE-5B915057DE90}" type="presParOf" srcId="{18C4FD3C-0675-4855-B1B2-26E27EB6AF65}" destId="{24301CE2-63DE-4CC9-9D19-B18A146507DD}" srcOrd="2" destOrd="0" presId="urn:microsoft.com/office/officeart/2005/8/layout/cycle1"/>
    <dgm:cxn modelId="{0120CC42-E600-4897-A75F-5B0E28617C6C}" type="presParOf" srcId="{18C4FD3C-0675-4855-B1B2-26E27EB6AF65}" destId="{CCAAD198-6408-49C9-99AF-27334269ACDF}" srcOrd="3" destOrd="0" presId="urn:microsoft.com/office/officeart/2005/8/layout/cycle1"/>
    <dgm:cxn modelId="{927D64D1-F723-42EA-BAC7-6306E64DF626}" type="presParOf" srcId="{18C4FD3C-0675-4855-B1B2-26E27EB6AF65}" destId="{1A3CF109-79F0-4066-8CDD-BFF72DCB0A5C}" srcOrd="4" destOrd="0" presId="urn:microsoft.com/office/officeart/2005/8/layout/cycle1"/>
    <dgm:cxn modelId="{63A8A45E-E74C-4500-A1CF-970BAF6C38E8}" type="presParOf" srcId="{18C4FD3C-0675-4855-B1B2-26E27EB6AF65}" destId="{6D1FBBA2-443B-4273-91CD-49BE2704CBF3}" srcOrd="5" destOrd="0" presId="urn:microsoft.com/office/officeart/2005/8/layout/cycle1"/>
    <dgm:cxn modelId="{9863E5A2-3AC8-44DE-B128-710EC013818E}" type="presParOf" srcId="{18C4FD3C-0675-4855-B1B2-26E27EB6AF65}" destId="{A2837151-2448-4C9D-947C-51B09B1F9B54}" srcOrd="6" destOrd="0" presId="urn:microsoft.com/office/officeart/2005/8/layout/cycle1"/>
    <dgm:cxn modelId="{91412A13-44C0-4877-8216-D17F70EAC7DF}" type="presParOf" srcId="{18C4FD3C-0675-4855-B1B2-26E27EB6AF65}" destId="{1D8C9E0D-61AC-44FC-A148-8AAE4EF48CD1}" srcOrd="7" destOrd="0" presId="urn:microsoft.com/office/officeart/2005/8/layout/cycle1"/>
    <dgm:cxn modelId="{E21A1C8B-7215-4387-B8E7-24A7C78449BF}" type="presParOf" srcId="{18C4FD3C-0675-4855-B1B2-26E27EB6AF65}" destId="{04B706E1-AF8F-418F-8FFC-2AD04CBB9B1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E5F09-E6F9-4BD0-8FED-FD4750FA6EE0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1F5F2533-8F1B-4406-B8AB-48A995F61BF2}">
      <dgm:prSet phldrT="[Text]"/>
      <dgm:spPr/>
      <dgm:t>
        <a:bodyPr/>
        <a:lstStyle/>
        <a:p>
          <a:r>
            <a:rPr lang="et-EE" dirty="0" smtClean="0"/>
            <a:t>Teaduslik </a:t>
          </a:r>
        </a:p>
        <a:p>
          <a:r>
            <a:rPr lang="et-EE" dirty="0" smtClean="0"/>
            <a:t>psühholoogia</a:t>
          </a:r>
          <a:endParaRPr lang="et-EE" dirty="0"/>
        </a:p>
      </dgm:t>
    </dgm:pt>
    <dgm:pt modelId="{000F0B5B-5F0D-4E52-BCAD-73BEEA70F663}" type="parTrans" cxnId="{91CDDF84-A07F-45A5-AF00-DA54571CBD6D}">
      <dgm:prSet/>
      <dgm:spPr/>
      <dgm:t>
        <a:bodyPr/>
        <a:lstStyle/>
        <a:p>
          <a:endParaRPr lang="et-EE"/>
        </a:p>
      </dgm:t>
    </dgm:pt>
    <dgm:pt modelId="{AC4BD684-DE29-43C8-8418-F5682748BC49}" type="sibTrans" cxnId="{91CDDF84-A07F-45A5-AF00-DA54571CBD6D}">
      <dgm:prSet/>
      <dgm:spPr/>
      <dgm:t>
        <a:bodyPr/>
        <a:lstStyle/>
        <a:p>
          <a:endParaRPr lang="et-EE"/>
        </a:p>
      </dgm:t>
    </dgm:pt>
    <dgm:pt modelId="{EE73E26C-5EF1-46A7-9CCA-8BD46E8209BC}">
      <dgm:prSet phldrT="[Text]"/>
      <dgm:spPr/>
      <dgm:t>
        <a:bodyPr/>
        <a:lstStyle/>
        <a:p>
          <a:r>
            <a:rPr lang="et-EE" dirty="0" smtClean="0"/>
            <a:t>Para-</a:t>
          </a:r>
        </a:p>
        <a:p>
          <a:r>
            <a:rPr lang="et-EE" dirty="0" smtClean="0"/>
            <a:t>psühholoogia</a:t>
          </a:r>
          <a:endParaRPr lang="et-EE" dirty="0"/>
        </a:p>
      </dgm:t>
    </dgm:pt>
    <dgm:pt modelId="{0235D02A-B63A-40D1-8429-AAF9028A227D}" type="parTrans" cxnId="{A046AFBB-9964-4891-AA4E-DC13EE78AC60}">
      <dgm:prSet/>
      <dgm:spPr/>
      <dgm:t>
        <a:bodyPr/>
        <a:lstStyle/>
        <a:p>
          <a:endParaRPr lang="et-EE"/>
        </a:p>
      </dgm:t>
    </dgm:pt>
    <dgm:pt modelId="{4F2B578C-DD99-464B-B0D4-AA1748DE83C2}" type="sibTrans" cxnId="{A046AFBB-9964-4891-AA4E-DC13EE78AC60}">
      <dgm:prSet/>
      <dgm:spPr/>
      <dgm:t>
        <a:bodyPr/>
        <a:lstStyle/>
        <a:p>
          <a:endParaRPr lang="et-EE"/>
        </a:p>
      </dgm:t>
    </dgm:pt>
    <dgm:pt modelId="{3BE9F89F-4E9A-4E24-8230-F08C6F02757E}">
      <dgm:prSet phldrT="[Text]"/>
      <dgm:spPr/>
      <dgm:t>
        <a:bodyPr/>
        <a:lstStyle/>
        <a:p>
          <a:r>
            <a:rPr lang="et-EE" dirty="0" smtClean="0"/>
            <a:t>Rahva-</a:t>
          </a:r>
        </a:p>
        <a:p>
          <a:r>
            <a:rPr lang="et-EE" dirty="0" smtClean="0"/>
            <a:t>psühholoogia</a:t>
          </a:r>
          <a:endParaRPr lang="et-EE" dirty="0"/>
        </a:p>
      </dgm:t>
    </dgm:pt>
    <dgm:pt modelId="{B1B8CCFA-77F4-462B-BB01-140095C7CF2F}" type="parTrans" cxnId="{86595233-5B6B-4F6A-8096-74E92B8AA97D}">
      <dgm:prSet/>
      <dgm:spPr/>
      <dgm:t>
        <a:bodyPr/>
        <a:lstStyle/>
        <a:p>
          <a:endParaRPr lang="et-EE"/>
        </a:p>
      </dgm:t>
    </dgm:pt>
    <dgm:pt modelId="{2B7267AC-2D09-4D61-825E-C6E73C6880B6}" type="sibTrans" cxnId="{86595233-5B6B-4F6A-8096-74E92B8AA97D}">
      <dgm:prSet/>
      <dgm:spPr/>
      <dgm:t>
        <a:bodyPr/>
        <a:lstStyle/>
        <a:p>
          <a:endParaRPr lang="et-EE"/>
        </a:p>
      </dgm:t>
    </dgm:pt>
    <dgm:pt modelId="{36F4EA6B-A1E8-4AD8-AA4F-A585D1030146}" type="pres">
      <dgm:prSet presAssocID="{844E5F09-E6F9-4BD0-8FED-FD4750FA6EE0}" presName="Name0" presStyleCnt="0">
        <dgm:presLayoutVars>
          <dgm:chMax val="7"/>
          <dgm:dir/>
          <dgm:resizeHandles val="exact"/>
        </dgm:presLayoutVars>
      </dgm:prSet>
      <dgm:spPr/>
    </dgm:pt>
    <dgm:pt modelId="{640C9E40-934C-42B5-BD60-6F493CA798A0}" type="pres">
      <dgm:prSet presAssocID="{844E5F09-E6F9-4BD0-8FED-FD4750FA6EE0}" presName="ellipse1" presStyleLbl="vennNode1" presStyleIdx="0" presStyleCnt="3" custScaleX="123207" custScaleY="119539" custLinFactNeighborX="7459" custLinFactNeighborY="-162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C890396-EEA4-4078-B8E2-3E9C6FBC2445}" type="pres">
      <dgm:prSet presAssocID="{844E5F09-E6F9-4BD0-8FED-FD4750FA6EE0}" presName="ellipse2" presStyleLbl="vennNode1" presStyleIdx="1" presStyleCnt="3" custScaleX="121216" custScaleY="120415" custLinFactNeighborX="857" custLinFactNeighborY="4904">
        <dgm:presLayoutVars>
          <dgm:bulletEnabled val="1"/>
        </dgm:presLayoutVars>
      </dgm:prSet>
      <dgm:spPr/>
    </dgm:pt>
    <dgm:pt modelId="{90C0BFD6-9FFB-4D0F-926B-78734FF722FE}" type="pres">
      <dgm:prSet presAssocID="{844E5F09-E6F9-4BD0-8FED-FD4750FA6EE0}" presName="ellipse3" presStyleLbl="vennNode1" presStyleIdx="2" presStyleCnt="3" custScaleX="114589" custScaleY="113026" custLinFactNeighborX="-1605" custLinFactNeighborY="42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B3D6982A-F062-49B9-AE99-9561EDB7B5DB}" type="presOf" srcId="{EE73E26C-5EF1-46A7-9CCA-8BD46E8209BC}" destId="{1C890396-EEA4-4078-B8E2-3E9C6FBC2445}" srcOrd="0" destOrd="0" presId="urn:microsoft.com/office/officeart/2005/8/layout/rings+Icon"/>
    <dgm:cxn modelId="{D2690A4B-1E6C-49CC-A090-03A248556036}" type="presOf" srcId="{844E5F09-E6F9-4BD0-8FED-FD4750FA6EE0}" destId="{36F4EA6B-A1E8-4AD8-AA4F-A585D1030146}" srcOrd="0" destOrd="0" presId="urn:microsoft.com/office/officeart/2005/8/layout/rings+Icon"/>
    <dgm:cxn modelId="{4AF0BE93-4EDA-4CCB-A401-9A514C09D56C}" type="presOf" srcId="{3BE9F89F-4E9A-4E24-8230-F08C6F02757E}" destId="{90C0BFD6-9FFB-4D0F-926B-78734FF722FE}" srcOrd="0" destOrd="0" presId="urn:microsoft.com/office/officeart/2005/8/layout/rings+Icon"/>
    <dgm:cxn modelId="{86595233-5B6B-4F6A-8096-74E92B8AA97D}" srcId="{844E5F09-E6F9-4BD0-8FED-FD4750FA6EE0}" destId="{3BE9F89F-4E9A-4E24-8230-F08C6F02757E}" srcOrd="2" destOrd="0" parTransId="{B1B8CCFA-77F4-462B-BB01-140095C7CF2F}" sibTransId="{2B7267AC-2D09-4D61-825E-C6E73C6880B6}"/>
    <dgm:cxn modelId="{91CDDF84-A07F-45A5-AF00-DA54571CBD6D}" srcId="{844E5F09-E6F9-4BD0-8FED-FD4750FA6EE0}" destId="{1F5F2533-8F1B-4406-B8AB-48A995F61BF2}" srcOrd="0" destOrd="0" parTransId="{000F0B5B-5F0D-4E52-BCAD-73BEEA70F663}" sibTransId="{AC4BD684-DE29-43C8-8418-F5682748BC49}"/>
    <dgm:cxn modelId="{BA9E1B3B-8290-4E6A-843C-E28C63812C79}" type="presOf" srcId="{1F5F2533-8F1B-4406-B8AB-48A995F61BF2}" destId="{640C9E40-934C-42B5-BD60-6F493CA798A0}" srcOrd="0" destOrd="0" presId="urn:microsoft.com/office/officeart/2005/8/layout/rings+Icon"/>
    <dgm:cxn modelId="{A046AFBB-9964-4891-AA4E-DC13EE78AC60}" srcId="{844E5F09-E6F9-4BD0-8FED-FD4750FA6EE0}" destId="{EE73E26C-5EF1-46A7-9CCA-8BD46E8209BC}" srcOrd="1" destOrd="0" parTransId="{0235D02A-B63A-40D1-8429-AAF9028A227D}" sibTransId="{4F2B578C-DD99-464B-B0D4-AA1748DE83C2}"/>
    <dgm:cxn modelId="{E73F4DF3-164B-420D-8719-82927BE8B557}" type="presParOf" srcId="{36F4EA6B-A1E8-4AD8-AA4F-A585D1030146}" destId="{640C9E40-934C-42B5-BD60-6F493CA798A0}" srcOrd="0" destOrd="0" presId="urn:microsoft.com/office/officeart/2005/8/layout/rings+Icon"/>
    <dgm:cxn modelId="{8D433C02-9E4C-4F80-84FB-E279E75FEDE5}" type="presParOf" srcId="{36F4EA6B-A1E8-4AD8-AA4F-A585D1030146}" destId="{1C890396-EEA4-4078-B8E2-3E9C6FBC2445}" srcOrd="1" destOrd="0" presId="urn:microsoft.com/office/officeart/2005/8/layout/rings+Icon"/>
    <dgm:cxn modelId="{AD22C4C4-F26E-4173-B8F2-6DA7F52DF0E7}" type="presParOf" srcId="{36F4EA6B-A1E8-4AD8-AA4F-A585D1030146}" destId="{90C0BFD6-9FFB-4D0F-926B-78734FF722FE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C9E40-934C-42B5-BD60-6F493CA798A0}">
      <dsp:nvSpPr>
        <dsp:cNvPr id="0" name=""/>
        <dsp:cNvSpPr/>
      </dsp:nvSpPr>
      <dsp:spPr>
        <a:xfrm>
          <a:off x="1306493" y="-271200"/>
          <a:ext cx="3345272" cy="32456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dirty="0" smtClean="0"/>
            <a:t>Teaduslik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dirty="0" smtClean="0"/>
            <a:t>psühholoogia</a:t>
          </a:r>
          <a:endParaRPr lang="et-EE" sz="2700" kern="1200" dirty="0"/>
        </a:p>
      </dsp:txBody>
      <dsp:txXfrm>
        <a:off x="1796397" y="204112"/>
        <a:ext cx="2365464" cy="2295009"/>
      </dsp:txXfrm>
    </dsp:sp>
    <dsp:sp modelId="{1C890396-EEA4-4078-B8E2-3E9C6FBC2445}">
      <dsp:nvSpPr>
        <dsp:cNvPr id="0" name=""/>
        <dsp:cNvSpPr/>
      </dsp:nvSpPr>
      <dsp:spPr>
        <a:xfrm>
          <a:off x="2551786" y="1527745"/>
          <a:ext cx="3291213" cy="32694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dirty="0" smtClean="0"/>
            <a:t>Para-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dirty="0" smtClean="0"/>
            <a:t>psühholoogia</a:t>
          </a:r>
          <a:endParaRPr lang="et-EE" sz="2700" kern="1200" dirty="0"/>
        </a:p>
      </dsp:txBody>
      <dsp:txXfrm>
        <a:off x="3033773" y="2006540"/>
        <a:ext cx="2327239" cy="2311828"/>
      </dsp:txXfrm>
    </dsp:sp>
    <dsp:sp modelId="{90C0BFD6-9FFB-4D0F-926B-78734FF722FE}">
      <dsp:nvSpPr>
        <dsp:cNvPr id="0" name=""/>
        <dsp:cNvSpPr/>
      </dsp:nvSpPr>
      <dsp:spPr>
        <a:xfrm>
          <a:off x="3970772" y="-171378"/>
          <a:ext cx="3111279" cy="30687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Rahva-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psühholoogia</a:t>
          </a:r>
          <a:endParaRPr lang="et-EE" sz="2600" kern="1200" dirty="0"/>
        </a:p>
      </dsp:txBody>
      <dsp:txXfrm>
        <a:off x="4426408" y="278037"/>
        <a:ext cx="2200007" cy="216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FD731-9EB9-438C-ACD2-41EBB5AF4F46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8EFD2-C805-446A-B70B-6C3EC2DD9B0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396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681FB-7A28-44E8-A5B4-D195CEFC4C25}" type="slidenum">
              <a:rPr lang="et-EE"/>
              <a:pPr/>
              <a:t>1</a:t>
            </a:fld>
            <a:endParaRPr lang="et-EE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357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106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203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159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056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154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25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544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35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545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673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5E9A-E59A-42A8-8DE6-0C38F5D91FD8}" type="datetimeFigureOut">
              <a:rPr lang="et-EE" smtClean="0"/>
              <a:t>9.09.2014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12FB-93C6-45B3-92EF-4027C8DACF3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23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</p:spPr>
        <p:txBody>
          <a:bodyPr/>
          <a:lstStyle/>
          <a:p>
            <a:r>
              <a:rPr lang="et-EE"/>
              <a:t>PSÜHHOLOOGIA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773238"/>
            <a:ext cx="6400800" cy="4535487"/>
          </a:xfrm>
        </p:spPr>
        <p:txBody>
          <a:bodyPr/>
          <a:lstStyle/>
          <a:p>
            <a:r>
              <a:rPr lang="et-EE"/>
              <a:t>ON TEADUS, MIS KÄSITLEB</a:t>
            </a:r>
          </a:p>
          <a:p>
            <a:endParaRPr lang="et-EE"/>
          </a:p>
        </p:txBody>
      </p:sp>
      <p:graphicFrame>
        <p:nvGraphicFramePr>
          <p:cNvPr id="2" name="Diagram 1"/>
          <p:cNvGraphicFramePr/>
          <p:nvPr/>
        </p:nvGraphicFramePr>
        <p:xfrm>
          <a:off x="2498942" y="2462213"/>
          <a:ext cx="3671888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23850" y="2276475"/>
            <a:ext cx="2160588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/>
              <a:t> TAJU</a:t>
            </a:r>
          </a:p>
          <a:p>
            <a:pPr>
              <a:spcBef>
                <a:spcPct val="50000"/>
              </a:spcBef>
            </a:pPr>
            <a:r>
              <a:rPr lang="et-EE"/>
              <a:t>TÄHELEPANU</a:t>
            </a:r>
          </a:p>
          <a:p>
            <a:pPr>
              <a:spcBef>
                <a:spcPct val="50000"/>
              </a:spcBef>
            </a:pPr>
            <a:r>
              <a:rPr lang="et-EE"/>
              <a:t>MÕTLEMINE</a:t>
            </a:r>
          </a:p>
          <a:p>
            <a:pPr>
              <a:spcBef>
                <a:spcPct val="50000"/>
              </a:spcBef>
            </a:pPr>
            <a:r>
              <a:rPr lang="et-EE"/>
              <a:t>ÕPPIMINE</a:t>
            </a:r>
          </a:p>
          <a:p>
            <a:pPr>
              <a:spcBef>
                <a:spcPct val="50000"/>
              </a:spcBef>
            </a:pPr>
            <a:r>
              <a:rPr lang="et-EE"/>
              <a:t>MÄLETAMINE</a:t>
            </a:r>
          </a:p>
          <a:p>
            <a:pPr>
              <a:spcBef>
                <a:spcPct val="50000"/>
              </a:spcBef>
            </a:pPr>
            <a:r>
              <a:rPr lang="et-EE"/>
              <a:t>UNUSTAMINE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372225" y="2565400"/>
            <a:ext cx="2376488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/>
              <a:t>KEHAKEEL</a:t>
            </a:r>
          </a:p>
          <a:p>
            <a:pPr>
              <a:spcBef>
                <a:spcPct val="50000"/>
              </a:spcBef>
            </a:pPr>
            <a:r>
              <a:rPr lang="et-EE"/>
              <a:t>ENESEVÄLJENDUS</a:t>
            </a:r>
          </a:p>
          <a:p>
            <a:pPr>
              <a:spcBef>
                <a:spcPct val="50000"/>
              </a:spcBef>
            </a:pPr>
            <a:r>
              <a:rPr lang="et-EE"/>
              <a:t>LIIKLEMINE</a:t>
            </a:r>
          </a:p>
          <a:p>
            <a:pPr>
              <a:spcBef>
                <a:spcPct val="50000"/>
              </a:spcBef>
            </a:pPr>
            <a:r>
              <a:rPr lang="et-EE"/>
              <a:t>SUHTLEMINE</a:t>
            </a:r>
          </a:p>
          <a:p>
            <a:pPr>
              <a:spcBef>
                <a:spcPct val="50000"/>
              </a:spcBef>
            </a:pPr>
            <a:r>
              <a:rPr lang="et-EE"/>
              <a:t>REAGEERIMINE</a:t>
            </a:r>
          </a:p>
          <a:p>
            <a:pPr>
              <a:spcBef>
                <a:spcPct val="50000"/>
              </a:spcBef>
            </a:pPr>
            <a:r>
              <a:rPr lang="et-EE"/>
              <a:t>TOIMETULEK</a:t>
            </a:r>
          </a:p>
        </p:txBody>
      </p:sp>
    </p:spTree>
    <p:extLst>
      <p:ext uri="{BB962C8B-B14F-4D97-AF65-F5344CB8AC3E}">
        <p14:creationId xmlns:p14="http://schemas.microsoft.com/office/powerpoint/2010/main" val="335626471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Psühholoogia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Kirjeldab vaimseid protsesse ja käitumist</a:t>
            </a:r>
          </a:p>
          <a:p>
            <a:r>
              <a:rPr lang="et-EE" dirty="0" smtClean="0"/>
              <a:t>Seletab vaimseid protsesse ja käitumist</a:t>
            </a:r>
          </a:p>
          <a:p>
            <a:r>
              <a:rPr lang="et-EE" dirty="0" smtClean="0"/>
              <a:t>Otsib põhjuseid</a:t>
            </a:r>
          </a:p>
          <a:p>
            <a:r>
              <a:rPr lang="et-EE" dirty="0" smtClean="0"/>
              <a:t>Ennustab käitumist, sündmusi</a:t>
            </a:r>
          </a:p>
          <a:p>
            <a:r>
              <a:rPr lang="et-EE" dirty="0" smtClean="0"/>
              <a:t>Püüab muuta käitumist, mõtlemist</a:t>
            </a:r>
          </a:p>
          <a:p>
            <a:r>
              <a:rPr lang="et-EE" dirty="0" smtClean="0"/>
              <a:t>Kogub süsteemselt infot</a:t>
            </a:r>
          </a:p>
          <a:p>
            <a:r>
              <a:rPr lang="et-EE" dirty="0" smtClean="0"/>
              <a:t>Aluseks on teooriad</a:t>
            </a:r>
          </a:p>
          <a:p>
            <a:r>
              <a:rPr lang="et-EE" dirty="0" smtClean="0"/>
              <a:t>Aluseks on eksperimendid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68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Psühholoogia?</a:t>
            </a:r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46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1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Teaduslik psühholoogia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t-EE" dirty="0">
                <a:solidFill>
                  <a:prstClr val="black"/>
                </a:solidFill>
              </a:rPr>
              <a:t>Uurib psüühika ja käitumise </a:t>
            </a:r>
            <a:r>
              <a:rPr lang="et-EE" b="1" dirty="0">
                <a:solidFill>
                  <a:prstClr val="black"/>
                </a:solidFill>
              </a:rPr>
              <a:t>üldisi kehtivaid seaduspärasusi</a:t>
            </a:r>
          </a:p>
          <a:p>
            <a:pPr lvl="0">
              <a:lnSpc>
                <a:spcPct val="90000"/>
              </a:lnSpc>
            </a:pPr>
            <a:r>
              <a:rPr lang="et-EE" dirty="0">
                <a:solidFill>
                  <a:prstClr val="black"/>
                </a:solidFill>
              </a:rPr>
              <a:t>Teadmised on saadud </a:t>
            </a:r>
            <a:r>
              <a:rPr lang="et-EE" b="1" dirty="0">
                <a:solidFill>
                  <a:prstClr val="black"/>
                </a:solidFill>
              </a:rPr>
              <a:t>teaduslike meetoditega: katsed-eksperimendid</a:t>
            </a:r>
            <a:r>
              <a:rPr lang="et-EE" dirty="0">
                <a:solidFill>
                  <a:prstClr val="black"/>
                </a:solidFill>
              </a:rPr>
              <a:t> jt</a:t>
            </a:r>
          </a:p>
          <a:p>
            <a:pPr lvl="0">
              <a:lnSpc>
                <a:spcPct val="90000"/>
              </a:lnSpc>
            </a:pPr>
            <a:r>
              <a:rPr lang="et-EE" b="1" dirty="0">
                <a:solidFill>
                  <a:prstClr val="black"/>
                </a:solidFill>
              </a:rPr>
              <a:t>Ümberlükatavad</a:t>
            </a:r>
            <a:r>
              <a:rPr lang="et-EE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90000"/>
              </a:lnSpc>
            </a:pPr>
            <a:r>
              <a:rPr lang="et-EE" b="1" dirty="0">
                <a:solidFill>
                  <a:prstClr val="black"/>
                </a:solidFill>
              </a:rPr>
              <a:t>Korratavad</a:t>
            </a:r>
            <a:r>
              <a:rPr lang="et-EE" dirty="0">
                <a:solidFill>
                  <a:prstClr val="black"/>
                </a:solidFill>
              </a:rPr>
              <a:t> ja  täpselt dokumenteeritud</a:t>
            </a:r>
          </a:p>
          <a:p>
            <a:pPr lvl="0">
              <a:lnSpc>
                <a:spcPct val="90000"/>
              </a:lnSpc>
            </a:pPr>
            <a:r>
              <a:rPr lang="et-EE" b="1" dirty="0">
                <a:solidFill>
                  <a:prstClr val="black"/>
                </a:solidFill>
              </a:rPr>
              <a:t>Vastastikku kontrollitav</a:t>
            </a:r>
          </a:p>
          <a:p>
            <a:pPr lvl="0">
              <a:lnSpc>
                <a:spcPct val="90000"/>
              </a:lnSpc>
            </a:pPr>
            <a:r>
              <a:rPr lang="et-EE" b="1" dirty="0" smtClean="0">
                <a:solidFill>
                  <a:prstClr val="black"/>
                </a:solidFill>
              </a:rPr>
              <a:t>Rakendatavad</a:t>
            </a:r>
          </a:p>
        </p:txBody>
      </p:sp>
    </p:spTree>
    <p:extLst>
      <p:ext uri="{BB962C8B-B14F-4D97-AF65-F5344CB8AC3E}">
        <p14:creationId xmlns:p14="http://schemas.microsoft.com/office/powerpoint/2010/main" val="19494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Teaduslik lähenemine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probleemi</a:t>
            </a:r>
            <a:r>
              <a:rPr lang="en-US" b="1" dirty="0" smtClean="0"/>
              <a:t> </a:t>
            </a:r>
            <a:r>
              <a:rPr lang="en-US" b="1" dirty="0" err="1" smtClean="0"/>
              <a:t>püstitamine</a:t>
            </a:r>
            <a:r>
              <a:rPr lang="et-EE" b="1" dirty="0" smtClean="0"/>
              <a:t>, uurimisküsimuse sõnastamine</a:t>
            </a:r>
            <a:endParaRPr lang="en-US" b="1" dirty="0" smtClean="0"/>
          </a:p>
          <a:p>
            <a:r>
              <a:rPr lang="et-EE" b="1" dirty="0" smtClean="0"/>
              <a:t> </a:t>
            </a:r>
            <a:r>
              <a:rPr lang="en-US" b="1" dirty="0" err="1" smtClean="0"/>
              <a:t>taustinformatsiooni</a:t>
            </a:r>
            <a:r>
              <a:rPr lang="en-US" b="1" dirty="0" smtClean="0"/>
              <a:t> </a:t>
            </a:r>
            <a:r>
              <a:rPr lang="en-US" b="1" dirty="0" err="1" smtClean="0"/>
              <a:t>kogumine</a:t>
            </a:r>
            <a:endParaRPr lang="en-US" b="1" dirty="0" smtClean="0"/>
          </a:p>
          <a:p>
            <a:r>
              <a:rPr lang="et-EE" b="1" dirty="0" smtClean="0"/>
              <a:t> </a:t>
            </a:r>
            <a:r>
              <a:rPr lang="en-US" b="1" dirty="0" err="1" smtClean="0"/>
              <a:t>hüpoteesi</a:t>
            </a:r>
            <a:r>
              <a:rPr lang="en-US" b="1" dirty="0" smtClean="0"/>
              <a:t> </a:t>
            </a:r>
            <a:r>
              <a:rPr lang="en-US" b="1" dirty="0" err="1" smtClean="0"/>
              <a:t>sõnastamine</a:t>
            </a:r>
            <a:r>
              <a:rPr lang="et-EE" b="1" dirty="0" smtClean="0"/>
              <a:t>  ehk oletatav vastus püstitatud probleemile, uurimisküsimusele</a:t>
            </a:r>
            <a:endParaRPr lang="en-US" b="1" dirty="0" smtClean="0"/>
          </a:p>
          <a:p>
            <a:r>
              <a:rPr lang="et-EE" b="1" dirty="0" smtClean="0"/>
              <a:t> </a:t>
            </a:r>
            <a:r>
              <a:rPr lang="en-US" b="1" dirty="0" err="1" smtClean="0"/>
              <a:t>hüpoteesi</a:t>
            </a:r>
            <a:r>
              <a:rPr lang="en-US" b="1" dirty="0" smtClean="0"/>
              <a:t> </a:t>
            </a:r>
            <a:r>
              <a:rPr lang="en-US" b="1" dirty="0" err="1" smtClean="0"/>
              <a:t>kontrollimine</a:t>
            </a:r>
            <a:r>
              <a:rPr lang="et-EE" b="1" dirty="0" smtClean="0"/>
              <a:t>: vaatlused, katsed, eksperimendid</a:t>
            </a:r>
            <a:endParaRPr lang="en-US" b="1" dirty="0" smtClean="0"/>
          </a:p>
          <a:p>
            <a:r>
              <a:rPr lang="et-EE" b="1" dirty="0" smtClean="0"/>
              <a:t> </a:t>
            </a:r>
            <a:r>
              <a:rPr lang="en-US" b="1" dirty="0" err="1" smtClean="0"/>
              <a:t>tulemuste</a:t>
            </a:r>
            <a:r>
              <a:rPr lang="en-US" b="1" dirty="0" smtClean="0"/>
              <a:t> </a:t>
            </a:r>
            <a:r>
              <a:rPr lang="en-US" b="1" dirty="0" err="1" smtClean="0"/>
              <a:t>analüüs</a:t>
            </a:r>
            <a:r>
              <a:rPr lang="en-US" b="1" dirty="0" smtClean="0"/>
              <a:t> </a:t>
            </a:r>
            <a:r>
              <a:rPr lang="en-US" b="1" dirty="0" err="1" smtClean="0"/>
              <a:t>ja</a:t>
            </a:r>
            <a:r>
              <a:rPr lang="en-US" b="1" dirty="0" smtClean="0"/>
              <a:t> </a:t>
            </a:r>
            <a:r>
              <a:rPr lang="en-US" b="1" dirty="0" err="1" smtClean="0"/>
              <a:t>järelduste</a:t>
            </a:r>
            <a:r>
              <a:rPr lang="en-US" b="1" dirty="0" smtClean="0"/>
              <a:t> </a:t>
            </a:r>
            <a:r>
              <a:rPr lang="en-US" b="1" dirty="0" err="1" smtClean="0"/>
              <a:t>tegemine</a:t>
            </a:r>
            <a:endParaRPr lang="en-US" b="1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88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124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PSÜHHOLOOGIA</vt:lpstr>
      <vt:lpstr>Psühholoogia </vt:lpstr>
      <vt:lpstr>Psühholoogia?</vt:lpstr>
      <vt:lpstr>Teaduslik psühholoogia</vt:lpstr>
      <vt:lpstr>Teaduslik lähenemine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Psühholoogia?</dc:title>
  <dc:creator>Kärt</dc:creator>
  <cp:lastModifiedBy>Kärt</cp:lastModifiedBy>
  <cp:revision>3</cp:revision>
  <dcterms:created xsi:type="dcterms:W3CDTF">2014-09-09T16:10:42Z</dcterms:created>
  <dcterms:modified xsi:type="dcterms:W3CDTF">2014-09-09T16:42:26Z</dcterms:modified>
</cp:coreProperties>
</file>