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Klõpsake tiitlilaadi muutmiseks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t-EE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Klõpsake juhtslaidi alamtiitli laadi redigeerimiseks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t-EE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16.03.16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1E78B8F-DD43-4B32-BEBA-E74A75252C38}" type="slidenum">
              <a:rPr lang="et-EE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Calibri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400" spc="-1">
                <a:latin typeface="Calibri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Calibri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Calibri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Calibri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Calibri"/>
              </a:rPr>
              <a:t>Sixth Outline Level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Klõpsake tiitlilaadi muutmiseks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LevelKlõpsake juhtslaidi teksti laadide redigeerimiseks</a:t>
            </a:r>
            <a:endParaRPr/>
          </a:p>
          <a:p>
            <a:pPr lvl="1" marL="743040" indent="-285480">
              <a:lnSpc>
                <a:spcPct val="100000"/>
              </a:lnSpc>
              <a:buFont typeface="Arial"/>
              <a:buChar char="–"/>
            </a:pPr>
            <a:r>
              <a:rPr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Teine tase</a:t>
            </a:r>
            <a:endParaRPr/>
          </a:p>
          <a:p>
            <a:pPr lvl="2" marL="1143000" indent="-228240">
              <a:lnSpc>
                <a:spcPct val="100000"/>
              </a:lnSpc>
              <a:buFont typeface="Arial"/>
              <a:buChar char="•"/>
            </a:pPr>
            <a:r>
              <a:rPr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Kolmas tase</a:t>
            </a:r>
            <a:endParaRPr/>
          </a:p>
          <a:p>
            <a:pPr lvl="3" marL="1600200" indent="-228240">
              <a:lnSpc>
                <a:spcPct val="100000"/>
              </a:lnSpc>
              <a:buFont typeface="Arial"/>
              <a:buChar char="–"/>
            </a:pPr>
            <a:r>
              <a:rPr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Neljas tase</a:t>
            </a:r>
            <a:endParaRPr/>
          </a:p>
          <a:p>
            <a:pPr lvl="4" marL="2057400" indent="-228240">
              <a:lnSpc>
                <a:spcPct val="100000"/>
              </a:lnSpc>
              <a:buFont typeface="Arial"/>
              <a:buChar char="»"/>
            </a:pPr>
            <a:r>
              <a:rPr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Viies tase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t-EE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16.03.16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4644E3F-EB62-4BE4-9345-6B9BACF83AF9}" type="slidenum">
              <a:rPr lang="et-EE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Kujundav teadmiste kontroll</a:t>
            </a:r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lang="et-EE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Emotsioonid, motivatsioon, isiksus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827640" y="76464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Moodustage neljaliikmelised rühmad ja istuge ümber ühe laua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1259640" y="2781000"/>
            <a:ext cx="6400440" cy="3672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lang="et-E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Igaühel on paber ja kirjutusvahend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t-E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Õpikut, konspekti, nutiseadet</a:t>
            </a:r>
            <a:endParaRPr/>
          </a:p>
          <a:p>
            <a:pPr algn="ctr">
              <a:lnSpc>
                <a:spcPct val="100000"/>
              </a:lnSpc>
            </a:pPr>
            <a:r>
              <a:rPr lang="et-EE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EI KASUTA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TÖÖJUHEND</a:t>
            </a:r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KIRJUTA LEHELE OMA NIMI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NUMMERDAGE  ENNAST  - KES ON 1, KES 2 JNE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PANE TÄHELE, MILLISE TÄHE SAAB SINU RÜHM – KAS A B C D 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IGA RÜHM SAAB ÜLESANDE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HAKKA ÜLESANNET TÄITMA, AEGA ON 10 MINUTIT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TÖÖRÜHMADE TEEMAD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ARUTA  JA  PANE ENDA JAOKS OMA LEHELE KIRJA NII PALJU, KUI ARUTELU KÄIGUS ON VÕIMALIK – JAGA TEADMISI,  RÄÄGI TEISTEGA JA KUULA, KIRJUTA SAMAL AJAL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TEEMAD ON: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274680"/>
            <a:ext cx="8229240" cy="27360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457200" y="764640"/>
            <a:ext cx="8229240" cy="590436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/>
          <a:p>
            <a:pPr marL="343080" indent="-342720">
              <a:lnSpc>
                <a:spcPct val="100000"/>
              </a:lnSpc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Rühm A – EMOTSIOONID / mõiste, olemus, ajaloolised käsitlused, põhiemotsioonid</a:t>
            </a:r>
            <a:endParaRPr/>
          </a:p>
          <a:p>
            <a:pPr marL="343080" indent="-342720">
              <a:lnSpc>
                <a:spcPct val="100000"/>
              </a:lnSpc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Rühm B – EMOTSIOONID / väljendumine, emotsiooni reaktsioon kehas, miks on vaja?</a:t>
            </a:r>
            <a:endParaRPr/>
          </a:p>
          <a:p>
            <a:pPr marL="343080" indent="-342720">
              <a:lnSpc>
                <a:spcPct val="100000"/>
              </a:lnSpc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Rühm C – MOTIVATSIOON / mõiste, käitumise ajendid läbi aegade, vajadused</a:t>
            </a:r>
            <a:endParaRPr/>
          </a:p>
          <a:p>
            <a:pPr marL="343080" indent="-342720">
              <a:lnSpc>
                <a:spcPct val="100000"/>
              </a:lnSpc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Rühm D- ISIKSUS / mõiste, erinevad teooriad, erinevuste ja sarnasuste põhjused</a:t>
            </a:r>
            <a:endParaRPr/>
          </a:p>
          <a:p>
            <a:pPr marL="343080" indent="-342720">
              <a:lnSpc>
                <a:spcPct val="100000"/>
              </a:lnSpc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Rühm E – MOTIVATIOON / sisemiselt ja väliselt motiveeritud tegevused, muutuse saavutamine</a:t>
            </a:r>
            <a:endParaRPr/>
          </a:p>
          <a:p>
            <a:pPr marL="343080" indent="-342720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755640" y="54864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ÜLESANNE NR 2</a:t>
            </a:r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1259640" y="1700640"/>
            <a:ext cx="7128360" cy="4680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lang="et-EE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TULETA MEELDE OMA NUMBER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t-EE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MOODUSTAGE UUED RÜHMAD NII, ET </a:t>
            </a:r>
            <a:endParaRPr/>
          </a:p>
          <a:p>
            <a:pPr algn="ctr">
              <a:lnSpc>
                <a:spcPct val="100000"/>
              </a:lnSpc>
            </a:pPr>
            <a:r>
              <a:rPr lang="et-EE" sz="3200" spc="-1" strike="noStrike" u="sng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NR ÜHED </a:t>
            </a:r>
            <a:r>
              <a:rPr lang="et-EE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ISTUVAD ÜHES RÜHMAS</a:t>
            </a:r>
            <a:endParaRPr/>
          </a:p>
          <a:p>
            <a:pPr algn="ctr">
              <a:lnSpc>
                <a:spcPct val="100000"/>
              </a:lnSpc>
            </a:pPr>
            <a:r>
              <a:rPr lang="et-EE" sz="3200" spc="-1" strike="noStrike" u="sng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NB KAHED </a:t>
            </a:r>
            <a:r>
              <a:rPr lang="et-EE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ISTUVAD TEISES RÜHMAS </a:t>
            </a:r>
            <a:endParaRPr/>
          </a:p>
          <a:p>
            <a:pPr algn="ctr">
              <a:lnSpc>
                <a:spcPct val="100000"/>
              </a:lnSpc>
            </a:pPr>
            <a:r>
              <a:rPr lang="et-EE" sz="3200" spc="-1" strike="noStrike" u="sng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NR KOLMED </a:t>
            </a:r>
            <a:r>
              <a:rPr lang="et-EE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ISTUVAD KOLMANDAS RÜHMAS </a:t>
            </a:r>
            <a:endParaRPr/>
          </a:p>
          <a:p>
            <a:pPr algn="ctr">
              <a:lnSpc>
                <a:spcPct val="100000"/>
              </a:lnSpc>
            </a:pPr>
            <a:r>
              <a:rPr lang="et-EE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JNE</a:t>
            </a:r>
            <a:endParaRPr/>
          </a:p>
          <a:p>
            <a:pPr algn="ctr">
              <a:lnSpc>
                <a:spcPct val="100000"/>
              </a:lnSpc>
            </a:pPr>
            <a:r>
              <a:rPr lang="et-EE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VÕTA KAASA KIRJUTUSVAHEND JA TÖÖLEHT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457200" y="908640"/>
            <a:ext cx="8229240" cy="5217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IGAÜKS ÜTLEB OMA TEEMA JA RÄÄGIB TEISTELE RÜHMA LIIKMETELE ÄRA KÕIK, MIDA TA EELMISES RÜHMAS KUULIS JA ISE RÄÄKIS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TEISED PANEVAD SELLE KIRJA, KÜSIVAD KÜSIMUSI, TÄPSUSTAVAD, ARUTAVAD JNE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IGAL LIIKMEL ON AEGA RÄÄKIDA U 3 MINUTIT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ÜLESANNE 3</a:t>
            </a:r>
            <a:endParaRPr/>
          </a:p>
        </p:txBody>
      </p:sp>
      <p:sp>
        <p:nvSpPr>
          <p:cNvPr id="94" name="TextShape 2"/>
          <p:cNvSpPr txBox="1"/>
          <p:nvPr/>
        </p:nvSpPr>
        <p:spPr>
          <a:xfrm>
            <a:off x="457200" y="1600200"/>
            <a:ext cx="8229240" cy="4996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LEIA ENDALE PAARILINE (SOOVITAVALT MITTE OMA TÄHEGA RÜHMAST)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VÕTKE KAHEPEALE UUS LEHT PABERIT, 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NIMED PEALE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KIRJUTAGE KAHEPEALE KOKKUVÕTE NII, ET ÜKS KIRJUTAB ÜHE LAUSE JA TEINE KIRJUTAB TEISE LAUSE JNE KORDAMÖÖDA, KUNI KÕIK MÕTTED SAAVAD PABERILE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TOO KÕIK PABERID ÕPETAJA LAUALE, AITÄH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>
    <p:wipe dir="u"/>
  </p:transition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" dur="2000"/>
                                        <p:tgtEl>
                                          <p:spTgt spid="94">
                                            <p:txEl>
                                              <p:pRg st="0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62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6" dur="2000"/>
                                        <p:tgtEl>
                                          <p:spTgt spid="94">
                                            <p:txEl>
                                              <p:pRg st="62" end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97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1" dur="2000"/>
                                        <p:tgtEl>
                                          <p:spTgt spid="94">
                                            <p:txEl>
                                              <p:pRg st="97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10" end="2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6" dur="2000"/>
                                        <p:tgtEl>
                                          <p:spTgt spid="94">
                                            <p:txEl>
                                              <p:pRg st="110" end="2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51" end="2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1" dur="2000"/>
                                        <p:tgtEl>
                                          <p:spTgt spid="94">
                                            <p:txEl>
                                              <p:pRg st="251" end="2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Application>LibreOffice/5.0.1.2$Windows_X86_64 LibreOffice_project/81898c9f5c0d43f3473ba111d7b351050be20261</Application>
  <Paragraphs>48</Paragraphs>
  <Company>Tallinna Haridusamet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2013-04-09T05:38:31Z</dcterms:created>
  <dc:creator>kärt</dc:creator>
  <dc:language>et-EE</dc:language>
  <dcterms:modified xsi:type="dcterms:W3CDTF">2016-03-16T10:58:12Z</dcterms:modified>
  <cp:revision>2</cp:revision>
  <dc:title>Kujundav teadmiste kontroll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Tallinna Haridusamet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Ekraaniseanss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8</vt:i4>
  </property>
</Properties>
</file>