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7.jpeg" ContentType="image/jpeg"/>
  <Override PartName="/ppt/media/image1.png" ContentType="image/png"/>
  <Override PartName="/ppt/media/image2.png" ContentType="image/png"/>
  <Override PartName="/ppt/media/image9.jpeg" ContentType="image/jpeg"/>
  <Override PartName="/ppt/media/image3.png" ContentType="image/png"/>
  <Override PartName="/ppt/media/image6.jpeg" ContentType="image/jpeg"/>
  <Override PartName="/ppt/media/image4.png" ContentType="image/png"/>
  <Override PartName="/ppt/media/image5.jpeg" ContentType="image/jpeg"/>
  <Override PartName="/ppt/media/image8.jpeg" ContentType="image/jpeg"/>
  <Override PartName="/ppt/media/image10.jpeg" ContentType="image/jpeg"/>
  <Override PartName="/ppt/media/image11.jpeg" ContentType="image/jpe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28" name="PlaceHolder 2"/>
          <p:cNvSpPr>
            <a:spLocks noGrp="1"/>
          </p:cNvSpPr>
          <p:nvPr>
            <p:ph type="body"/>
          </p:nvPr>
        </p:nvSpPr>
        <p:spPr>
          <a:xfrm>
            <a:off x="457200" y="1600200"/>
            <a:ext cx="8229240" cy="2158560"/>
          </a:xfrm>
          <a:prstGeom prst="rect">
            <a:avLst/>
          </a:prstGeom>
        </p:spPr>
        <p:txBody>
          <a:bodyPr lIns="0" rIns="0" tIns="0" bIns="0"/>
          <a:p>
            <a:endParaRPr/>
          </a:p>
        </p:txBody>
      </p:sp>
      <p:sp>
        <p:nvSpPr>
          <p:cNvPr id="29" name="PlaceHolder 3"/>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31"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32"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33" name="PlaceHolder 4"/>
          <p:cNvSpPr>
            <a:spLocks noGrp="1"/>
          </p:cNvSpPr>
          <p:nvPr>
            <p:ph type="body"/>
          </p:nvPr>
        </p:nvSpPr>
        <p:spPr>
          <a:xfrm>
            <a:off x="4674240" y="3964320"/>
            <a:ext cx="4015800" cy="2158560"/>
          </a:xfrm>
          <a:prstGeom prst="rect">
            <a:avLst/>
          </a:prstGeom>
        </p:spPr>
        <p:txBody>
          <a:bodyPr lIns="0" rIns="0" tIns="0" bIns="0"/>
          <a:p>
            <a:endParaRPr/>
          </a:p>
        </p:txBody>
      </p:sp>
      <p:sp>
        <p:nvSpPr>
          <p:cNvPr id="34" name="PlaceHolder 5"/>
          <p:cNvSpPr>
            <a:spLocks noGrp="1"/>
          </p:cNvSpPr>
          <p:nvPr>
            <p:ph type="body"/>
          </p:nvPr>
        </p:nvSpPr>
        <p:spPr>
          <a:xfrm>
            <a:off x="457200" y="3964320"/>
            <a:ext cx="4015800" cy="21585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36" name="PlaceHolder 2"/>
          <p:cNvSpPr>
            <a:spLocks noGrp="1"/>
          </p:cNvSpPr>
          <p:nvPr>
            <p:ph type="body"/>
          </p:nvPr>
        </p:nvSpPr>
        <p:spPr>
          <a:xfrm>
            <a:off x="457200" y="1600200"/>
            <a:ext cx="8229240" cy="4525560"/>
          </a:xfrm>
          <a:prstGeom prst="rect">
            <a:avLst/>
          </a:prstGeom>
        </p:spPr>
        <p:txBody>
          <a:bodyPr lIns="0" rIns="0" tIns="0" bIns="0"/>
          <a:p>
            <a:endParaRPr/>
          </a:p>
        </p:txBody>
      </p:sp>
      <p:sp>
        <p:nvSpPr>
          <p:cNvPr id="37" name="PlaceHolder 3"/>
          <p:cNvSpPr>
            <a:spLocks noGrp="1"/>
          </p:cNvSpPr>
          <p:nvPr>
            <p:ph type="body"/>
          </p:nvPr>
        </p:nvSpPr>
        <p:spPr>
          <a:xfrm>
            <a:off x="457200" y="1600200"/>
            <a:ext cx="8229240" cy="4525560"/>
          </a:xfrm>
          <a:prstGeom prst="rect">
            <a:avLst/>
          </a:prstGeom>
        </p:spPr>
        <p:txBody>
          <a:bodyPr lIns="0" rIns="0" tIns="0" bIns="0"/>
          <a:p>
            <a:endParaRPr/>
          </a:p>
        </p:txBody>
      </p:sp>
      <p:pic>
        <p:nvPicPr>
          <p:cNvPr id="38" name="" descr=""/>
          <p:cNvPicPr/>
          <p:nvPr/>
        </p:nvPicPr>
        <p:blipFill>
          <a:blip r:embed="rId2"/>
          <a:stretch/>
        </p:blipFill>
        <p:spPr>
          <a:xfrm>
            <a:off x="1735560" y="1599840"/>
            <a:ext cx="5671800" cy="4525560"/>
          </a:xfrm>
          <a:prstGeom prst="rect">
            <a:avLst/>
          </a:prstGeom>
          <a:ln>
            <a:noFill/>
          </a:ln>
        </p:spPr>
      </p:pic>
      <p:pic>
        <p:nvPicPr>
          <p:cNvPr id="39" name="" descr=""/>
          <p:cNvPicPr/>
          <p:nvPr/>
        </p:nvPicPr>
        <p:blipFill>
          <a:blip r:embed="rId3"/>
          <a:stretch/>
        </p:blipFill>
        <p:spPr>
          <a:xfrm>
            <a:off x="1735560" y="1599840"/>
            <a:ext cx="5671800" cy="45255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46" name="PlaceHolder 2"/>
          <p:cNvSpPr>
            <a:spLocks noGrp="1"/>
          </p:cNvSpPr>
          <p:nvPr>
            <p:ph type="subTitle"/>
          </p:nvPr>
        </p:nvSpPr>
        <p:spPr>
          <a:xfrm>
            <a:off x="457200" y="1600200"/>
            <a:ext cx="8229240" cy="452556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48" name="PlaceHolder 2"/>
          <p:cNvSpPr>
            <a:spLocks noGrp="1"/>
          </p:cNvSpPr>
          <p:nvPr>
            <p:ph type="body"/>
          </p:nvPr>
        </p:nvSpPr>
        <p:spPr>
          <a:xfrm>
            <a:off x="457200" y="1600200"/>
            <a:ext cx="8229240" cy="452556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50"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51" name="PlaceHolder 3"/>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4680"/>
            <a:ext cx="8229240" cy="114264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457200" y="274680"/>
            <a:ext cx="8229240" cy="52977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55"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56" name="PlaceHolder 3"/>
          <p:cNvSpPr>
            <a:spLocks noGrp="1"/>
          </p:cNvSpPr>
          <p:nvPr>
            <p:ph type="body"/>
          </p:nvPr>
        </p:nvSpPr>
        <p:spPr>
          <a:xfrm>
            <a:off x="457200" y="3964320"/>
            <a:ext cx="4015800" cy="2158560"/>
          </a:xfrm>
          <a:prstGeom prst="rect">
            <a:avLst/>
          </a:prstGeom>
        </p:spPr>
        <p:txBody>
          <a:bodyPr lIns="0" rIns="0" tIns="0" bIns="0"/>
          <a:p>
            <a:endParaRPr/>
          </a:p>
        </p:txBody>
      </p:sp>
      <p:sp>
        <p:nvSpPr>
          <p:cNvPr id="57" name="PlaceHolder 4"/>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7" name="PlaceHolder 2"/>
          <p:cNvSpPr>
            <a:spLocks noGrp="1"/>
          </p:cNvSpPr>
          <p:nvPr>
            <p:ph type="subTitle"/>
          </p:nvPr>
        </p:nvSpPr>
        <p:spPr>
          <a:xfrm>
            <a:off x="457200" y="1600200"/>
            <a:ext cx="8229240" cy="452556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59"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60"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61" name="PlaceHolder 4"/>
          <p:cNvSpPr>
            <a:spLocks noGrp="1"/>
          </p:cNvSpPr>
          <p:nvPr>
            <p:ph type="body"/>
          </p:nvPr>
        </p:nvSpPr>
        <p:spPr>
          <a:xfrm>
            <a:off x="4674240" y="3964320"/>
            <a:ext cx="4015800" cy="215856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63"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64"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65" name="PlaceHolder 4"/>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67" name="PlaceHolder 2"/>
          <p:cNvSpPr>
            <a:spLocks noGrp="1"/>
          </p:cNvSpPr>
          <p:nvPr>
            <p:ph type="body"/>
          </p:nvPr>
        </p:nvSpPr>
        <p:spPr>
          <a:xfrm>
            <a:off x="457200" y="1600200"/>
            <a:ext cx="8229240" cy="2158560"/>
          </a:xfrm>
          <a:prstGeom prst="rect">
            <a:avLst/>
          </a:prstGeom>
        </p:spPr>
        <p:txBody>
          <a:bodyPr lIns="0" rIns="0" tIns="0" bIns="0"/>
          <a:p>
            <a:endParaRPr/>
          </a:p>
        </p:txBody>
      </p:sp>
      <p:sp>
        <p:nvSpPr>
          <p:cNvPr id="68" name="PlaceHolder 3"/>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70"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71"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72" name="PlaceHolder 4"/>
          <p:cNvSpPr>
            <a:spLocks noGrp="1"/>
          </p:cNvSpPr>
          <p:nvPr>
            <p:ph type="body"/>
          </p:nvPr>
        </p:nvSpPr>
        <p:spPr>
          <a:xfrm>
            <a:off x="4674240" y="3964320"/>
            <a:ext cx="4015800" cy="2158560"/>
          </a:xfrm>
          <a:prstGeom prst="rect">
            <a:avLst/>
          </a:prstGeom>
        </p:spPr>
        <p:txBody>
          <a:bodyPr lIns="0" rIns="0" tIns="0" bIns="0"/>
          <a:p>
            <a:endParaRPr/>
          </a:p>
        </p:txBody>
      </p:sp>
      <p:sp>
        <p:nvSpPr>
          <p:cNvPr id="73" name="PlaceHolder 5"/>
          <p:cNvSpPr>
            <a:spLocks noGrp="1"/>
          </p:cNvSpPr>
          <p:nvPr>
            <p:ph type="body"/>
          </p:nvPr>
        </p:nvSpPr>
        <p:spPr>
          <a:xfrm>
            <a:off x="457200" y="3964320"/>
            <a:ext cx="4015800" cy="215856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75" name="PlaceHolder 2"/>
          <p:cNvSpPr>
            <a:spLocks noGrp="1"/>
          </p:cNvSpPr>
          <p:nvPr>
            <p:ph type="body"/>
          </p:nvPr>
        </p:nvSpPr>
        <p:spPr>
          <a:xfrm>
            <a:off x="457200" y="1600200"/>
            <a:ext cx="8229240" cy="4525560"/>
          </a:xfrm>
          <a:prstGeom prst="rect">
            <a:avLst/>
          </a:prstGeom>
        </p:spPr>
        <p:txBody>
          <a:bodyPr lIns="0" rIns="0" tIns="0" bIns="0"/>
          <a:p>
            <a:endParaRPr/>
          </a:p>
        </p:txBody>
      </p:sp>
      <p:sp>
        <p:nvSpPr>
          <p:cNvPr id="76" name="PlaceHolder 3"/>
          <p:cNvSpPr>
            <a:spLocks noGrp="1"/>
          </p:cNvSpPr>
          <p:nvPr>
            <p:ph type="body"/>
          </p:nvPr>
        </p:nvSpPr>
        <p:spPr>
          <a:xfrm>
            <a:off x="457200" y="1600200"/>
            <a:ext cx="8229240" cy="4525560"/>
          </a:xfrm>
          <a:prstGeom prst="rect">
            <a:avLst/>
          </a:prstGeom>
        </p:spPr>
        <p:txBody>
          <a:bodyPr lIns="0" rIns="0" tIns="0" bIns="0"/>
          <a:p>
            <a:endParaRPr/>
          </a:p>
        </p:txBody>
      </p:sp>
      <p:pic>
        <p:nvPicPr>
          <p:cNvPr id="77" name="" descr=""/>
          <p:cNvPicPr/>
          <p:nvPr/>
        </p:nvPicPr>
        <p:blipFill>
          <a:blip r:embed="rId2"/>
          <a:stretch/>
        </p:blipFill>
        <p:spPr>
          <a:xfrm>
            <a:off x="1735560" y="1599840"/>
            <a:ext cx="5671800" cy="4525560"/>
          </a:xfrm>
          <a:prstGeom prst="rect">
            <a:avLst/>
          </a:prstGeom>
          <a:ln>
            <a:noFill/>
          </a:ln>
        </p:spPr>
      </p:pic>
      <p:pic>
        <p:nvPicPr>
          <p:cNvPr id="78" name="" descr=""/>
          <p:cNvPicPr/>
          <p:nvPr/>
        </p:nvPicPr>
        <p:blipFill>
          <a:blip r:embed="rId3"/>
          <a:stretch/>
        </p:blipFill>
        <p:spPr>
          <a:xfrm>
            <a:off x="1735560" y="1599840"/>
            <a:ext cx="5671800" cy="452556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9" name="PlaceHolder 2"/>
          <p:cNvSpPr>
            <a:spLocks noGrp="1"/>
          </p:cNvSpPr>
          <p:nvPr>
            <p:ph type="body"/>
          </p:nvPr>
        </p:nvSpPr>
        <p:spPr>
          <a:xfrm>
            <a:off x="457200" y="1600200"/>
            <a:ext cx="8229240" cy="452556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1"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12" name="PlaceHolder 3"/>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4680"/>
            <a:ext cx="8229240" cy="114264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4680"/>
            <a:ext cx="8229240" cy="52977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6"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17" name="PlaceHolder 3"/>
          <p:cNvSpPr>
            <a:spLocks noGrp="1"/>
          </p:cNvSpPr>
          <p:nvPr>
            <p:ph type="body"/>
          </p:nvPr>
        </p:nvSpPr>
        <p:spPr>
          <a:xfrm>
            <a:off x="457200" y="3964320"/>
            <a:ext cx="4015800" cy="2158560"/>
          </a:xfrm>
          <a:prstGeom prst="rect">
            <a:avLst/>
          </a:prstGeom>
        </p:spPr>
        <p:txBody>
          <a:bodyPr lIns="0" rIns="0" tIns="0" bIns="0"/>
          <a:p>
            <a:endParaRPr/>
          </a:p>
        </p:txBody>
      </p:sp>
      <p:sp>
        <p:nvSpPr>
          <p:cNvPr id="18" name="PlaceHolder 4"/>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20"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21"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22" name="PlaceHolder 4"/>
          <p:cNvSpPr>
            <a:spLocks noGrp="1"/>
          </p:cNvSpPr>
          <p:nvPr>
            <p:ph type="body"/>
          </p:nvPr>
        </p:nvSpPr>
        <p:spPr>
          <a:xfrm>
            <a:off x="4674240" y="3964320"/>
            <a:ext cx="4015800" cy="21585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24"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25"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26" name="PlaceHolder 4"/>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en-US" sz="4400" spc="-1" strike="noStrike">
                <a:solidFill>
                  <a:srgbClr val="000000"/>
                </a:solidFill>
                <a:uFill>
                  <a:solidFill>
                    <a:srgbClr val="ffffff"/>
                  </a:solidFill>
                </a:uFill>
                <a:latin typeface="Calibri"/>
              </a:rPr>
              <a:t>Klõpsake tiitlilaadi muutmiseks</a:t>
            </a:r>
            <a:endParaRPr/>
          </a:p>
        </p:txBody>
      </p:sp>
      <p:sp>
        <p:nvSpPr>
          <p:cNvPr id="1" name="PlaceHolder 2"/>
          <p:cNvSpPr>
            <a:spLocks noGrp="1"/>
          </p:cNvSpPr>
          <p:nvPr>
            <p:ph type="subTitle"/>
          </p:nvPr>
        </p:nvSpPr>
        <p:spPr>
          <a:xfrm>
            <a:off x="1371600" y="3886200"/>
            <a:ext cx="6400440" cy="1752120"/>
          </a:xfrm>
          <a:prstGeom prst="rect">
            <a:avLst/>
          </a:prstGeom>
        </p:spPr>
        <p:txBody>
          <a:bodyPr/>
          <a:p>
            <a:pPr algn="ctr">
              <a:lnSpc>
                <a:spcPct val="100000"/>
              </a:lnSpc>
            </a:pPr>
            <a:r>
              <a:rPr lang="et-EE" sz="3200" spc="-1" strike="noStrike">
                <a:solidFill>
                  <a:srgbClr val="8b8b8b"/>
                </a:solidFill>
                <a:uFill>
                  <a:solidFill>
                    <a:srgbClr val="ffffff"/>
                  </a:solidFill>
                </a:uFill>
                <a:latin typeface="Calibri"/>
              </a:rPr>
              <a:t>Klõpsake juhtslaidi alamtiitli laadi redigeerimiseks</a:t>
            </a:r>
            <a:endParaRPr/>
          </a:p>
        </p:txBody>
      </p:sp>
      <p:sp>
        <p:nvSpPr>
          <p:cNvPr id="2" name="PlaceHolder 3"/>
          <p:cNvSpPr>
            <a:spLocks noGrp="1"/>
          </p:cNvSpPr>
          <p:nvPr>
            <p:ph type="dt"/>
          </p:nvPr>
        </p:nvSpPr>
        <p:spPr>
          <a:xfrm>
            <a:off x="457200" y="6356520"/>
            <a:ext cx="2133360" cy="364680"/>
          </a:xfrm>
          <a:prstGeom prst="rect">
            <a:avLst/>
          </a:prstGeom>
        </p:spPr>
        <p:txBody>
          <a:bodyPr anchor="ctr"/>
          <a:p>
            <a:pPr>
              <a:lnSpc>
                <a:spcPct val="100000"/>
              </a:lnSpc>
            </a:pPr>
            <a:r>
              <a:rPr lang="et-EE" sz="1200" spc="-1" strike="noStrike">
                <a:solidFill>
                  <a:srgbClr val="8b8b8b"/>
                </a:solidFill>
                <a:uFill>
                  <a:solidFill>
                    <a:srgbClr val="ffffff"/>
                  </a:solidFill>
                </a:uFill>
                <a:latin typeface="Calibri"/>
              </a:rPr>
              <a:t>30.03.16</a:t>
            </a:r>
            <a:endParaRPr/>
          </a:p>
        </p:txBody>
      </p:sp>
      <p:sp>
        <p:nvSpPr>
          <p:cNvPr id="3" name="PlaceHolder 4"/>
          <p:cNvSpPr>
            <a:spLocks noGrp="1"/>
          </p:cNvSpPr>
          <p:nvPr>
            <p:ph type="ftr"/>
          </p:nvPr>
        </p:nvSpPr>
        <p:spPr>
          <a:xfrm>
            <a:off x="3124080" y="6356520"/>
            <a:ext cx="2895120" cy="364680"/>
          </a:xfrm>
          <a:prstGeom prst="rect">
            <a:avLst/>
          </a:prstGeom>
        </p:spPr>
        <p:txBody>
          <a:bodyPr anchor="ctr"/>
          <a:p>
            <a:endParaRPr/>
          </a:p>
        </p:txBody>
      </p:sp>
      <p:sp>
        <p:nvSpPr>
          <p:cNvPr id="4" name="PlaceHolder 5"/>
          <p:cNvSpPr>
            <a:spLocks noGrp="1"/>
          </p:cNvSpPr>
          <p:nvPr>
            <p:ph type="sldNum"/>
          </p:nvPr>
        </p:nvSpPr>
        <p:spPr>
          <a:xfrm>
            <a:off x="6553080" y="6356520"/>
            <a:ext cx="2133360" cy="364680"/>
          </a:xfrm>
          <a:prstGeom prst="rect">
            <a:avLst/>
          </a:prstGeom>
        </p:spPr>
        <p:txBody>
          <a:bodyPr anchor="ctr"/>
          <a:p>
            <a:pPr algn="r">
              <a:lnSpc>
                <a:spcPct val="100000"/>
              </a:lnSpc>
            </a:pPr>
            <a:fld id="{327C8B77-5EC1-4EE1-B2A7-8F52080B6ABC}" type="slidenum">
              <a:rPr lang="et-EE" sz="1200" spc="-1" strike="noStrike">
                <a:solidFill>
                  <a:srgbClr val="8b8b8b"/>
                </a:solidFill>
                <a:uFill>
                  <a:solidFill>
                    <a:srgbClr val="ffffff"/>
                  </a:solidFill>
                </a:uFill>
                <a:latin typeface="Calibri"/>
              </a:rPr>
              <a:t>&lt;number&gt;</a:t>
            </a:fld>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p>
            <a:pPr marL="432000" indent="-324000">
              <a:buClr>
                <a:srgbClr val="ffffff"/>
              </a:buClr>
              <a:buSzPct val="45000"/>
              <a:buFont typeface="StarSymbol"/>
              <a:buChar char=""/>
            </a:pPr>
            <a:r>
              <a:rPr lang="en-US" sz="3200" spc="-1">
                <a:latin typeface="Calibri"/>
              </a:rPr>
              <a:t>Click to edit the outline text format</a:t>
            </a:r>
            <a:endParaRPr/>
          </a:p>
          <a:p>
            <a:pPr lvl="1" marL="864000" indent="-324000">
              <a:buClr>
                <a:srgbClr val="ffffff"/>
              </a:buClr>
              <a:buSzPct val="75000"/>
              <a:buFont typeface="StarSymbol"/>
              <a:buChar char=""/>
            </a:pPr>
            <a:r>
              <a:rPr lang="en-US" sz="2400" spc="-1">
                <a:latin typeface="Calibri"/>
              </a:rPr>
              <a:t>Second Outline Level</a:t>
            </a:r>
            <a:endParaRPr/>
          </a:p>
          <a:p>
            <a:pPr lvl="2" marL="1296000" indent="-288000">
              <a:buClr>
                <a:srgbClr val="ffffff"/>
              </a:buClr>
              <a:buSzPct val="45000"/>
              <a:buFont typeface="StarSymbol"/>
              <a:buChar char=""/>
            </a:pPr>
            <a:r>
              <a:rPr lang="en-US" sz="2000" spc="-1">
                <a:latin typeface="Calibri"/>
              </a:rPr>
              <a:t>Third Outline Level</a:t>
            </a:r>
            <a:endParaRPr/>
          </a:p>
          <a:p>
            <a:pPr lvl="3" marL="1728000" indent="-216000">
              <a:buClr>
                <a:srgbClr val="ffffff"/>
              </a:buClr>
              <a:buSzPct val="75000"/>
              <a:buFont typeface="StarSymbol"/>
              <a:buChar char=""/>
            </a:pPr>
            <a:r>
              <a:rPr lang="en-US" sz="2000" spc="-1">
                <a:latin typeface="Calibri"/>
              </a:rPr>
              <a:t>Fourth Outline Level</a:t>
            </a:r>
            <a:endParaRPr/>
          </a:p>
          <a:p>
            <a:pPr lvl="4" marL="2160000" indent="-216000">
              <a:buClr>
                <a:srgbClr val="ffffff"/>
              </a:buClr>
              <a:buSzPct val="45000"/>
              <a:buFont typeface="StarSymbol"/>
              <a:buChar char=""/>
            </a:pPr>
            <a:r>
              <a:rPr lang="en-US" sz="2000" spc="-1">
                <a:latin typeface="Calibri"/>
              </a:rPr>
              <a:t>Fifth Outline Level</a:t>
            </a:r>
            <a:endParaRPr/>
          </a:p>
          <a:p>
            <a:pPr lvl="5" marL="2592000" indent="-216000">
              <a:buClr>
                <a:srgbClr val="ffffff"/>
              </a:buClr>
              <a:buSzPct val="45000"/>
              <a:buFont typeface="StarSymbol"/>
              <a:buChar char=""/>
            </a:pPr>
            <a:r>
              <a:rPr lang="en-US" sz="2000" spc="-1">
                <a:latin typeface="Calibri"/>
              </a:rPr>
              <a:t>Sixth Outline Level</a:t>
            </a:r>
            <a:endParaRPr/>
          </a:p>
          <a:p>
            <a:pPr lvl="6" marL="3024000" indent="-216000">
              <a:buClr>
                <a:srgbClr val="ffffff"/>
              </a:buClr>
              <a:buSzPct val="45000"/>
              <a:buFont typeface="StarSymbol"/>
              <a:buChar char=""/>
            </a:pPr>
            <a:r>
              <a:rPr lang="en-US" sz="2000" spc="-1">
                <a:latin typeface="Calibri"/>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en-US" sz="4400" spc="-1" strike="noStrike">
                <a:solidFill>
                  <a:srgbClr val="000000"/>
                </a:solidFill>
                <a:uFill>
                  <a:solidFill>
                    <a:srgbClr val="ffffff"/>
                  </a:solidFill>
                </a:uFill>
                <a:latin typeface="Calibri"/>
              </a:rPr>
              <a:t>Klõpsake tiitlilaadi muutmiseks</a:t>
            </a:r>
            <a:endParaRPr/>
          </a:p>
        </p:txBody>
      </p:sp>
      <p:sp>
        <p:nvSpPr>
          <p:cNvPr id="41" name="PlaceHolder 2"/>
          <p:cNvSpPr>
            <a:spLocks noGrp="1"/>
          </p:cNvSpPr>
          <p:nvPr>
            <p:ph type="body"/>
          </p:nvPr>
        </p:nvSpPr>
        <p:spPr>
          <a:xfrm>
            <a:off x="457200" y="1600200"/>
            <a:ext cx="8229240" cy="4525560"/>
          </a:xfrm>
          <a:prstGeom prst="rect">
            <a:avLst/>
          </a:prstGeom>
        </p:spPr>
        <p:txBody>
          <a:bodyPr/>
          <a:p>
            <a:pPr marL="432000" indent="-324000">
              <a:buClr>
                <a:srgbClr val="ffffff"/>
              </a:buClr>
              <a:buSzPct val="45000"/>
              <a:buFont typeface="StarSymbol"/>
              <a:buChar char=""/>
            </a:pPr>
            <a:r>
              <a:rPr lang="en-US" sz="3200" spc="-1" strike="noStrike">
                <a:solidFill>
                  <a:srgbClr val="000000"/>
                </a:solidFill>
                <a:uFill>
                  <a:solidFill>
                    <a:srgbClr val="ffffff"/>
                  </a:solidFill>
                </a:uFill>
                <a:latin typeface="Calibri"/>
              </a:rPr>
              <a:t>Click to edit the outline text format</a:t>
            </a:r>
            <a:endParaRPr/>
          </a:p>
          <a:p>
            <a:pPr lvl="1" marL="864000" indent="-324000">
              <a:buClr>
                <a:srgbClr val="ffffff"/>
              </a:buClr>
              <a:buSzPct val="75000"/>
              <a:buFont typeface="StarSymbol"/>
              <a:buChar char=""/>
            </a:pPr>
            <a:r>
              <a:rPr lang="en-US" sz="3200" spc="-1" strike="noStrike">
                <a:solidFill>
                  <a:srgbClr val="000000"/>
                </a:solidFill>
                <a:uFill>
                  <a:solidFill>
                    <a:srgbClr val="ffffff"/>
                  </a:solidFill>
                </a:uFill>
                <a:latin typeface="Calibri"/>
              </a:rPr>
              <a:t>Second Outline Level</a:t>
            </a:r>
            <a:endParaRPr/>
          </a:p>
          <a:p>
            <a:pPr lvl="2" marL="1296000" indent="-288000">
              <a:buClr>
                <a:srgbClr val="ffffff"/>
              </a:buClr>
              <a:buSzPct val="45000"/>
              <a:buFont typeface="StarSymbol"/>
              <a:buChar char=""/>
            </a:pPr>
            <a:r>
              <a:rPr lang="en-US" sz="3200" spc="-1" strike="noStrike">
                <a:solidFill>
                  <a:srgbClr val="000000"/>
                </a:solidFill>
                <a:uFill>
                  <a:solidFill>
                    <a:srgbClr val="ffffff"/>
                  </a:solidFill>
                </a:uFill>
                <a:latin typeface="Calibri"/>
              </a:rPr>
              <a:t>Third Outline Level</a:t>
            </a:r>
            <a:endParaRPr/>
          </a:p>
          <a:p>
            <a:pPr lvl="3" marL="1728000" indent="-216000">
              <a:buClr>
                <a:srgbClr val="ffffff"/>
              </a:buClr>
              <a:buSzPct val="75000"/>
              <a:buFont typeface="StarSymbol"/>
              <a:buChar char=""/>
            </a:pPr>
            <a:r>
              <a:rPr lang="en-US" sz="3200" spc="-1" strike="noStrike">
                <a:solidFill>
                  <a:srgbClr val="000000"/>
                </a:solidFill>
                <a:uFill>
                  <a:solidFill>
                    <a:srgbClr val="ffffff"/>
                  </a:solidFill>
                </a:uFill>
                <a:latin typeface="Calibri"/>
              </a:rPr>
              <a:t>Fourth Outline Level</a:t>
            </a:r>
            <a:endParaRPr/>
          </a:p>
          <a:p>
            <a:pPr lvl="4" marL="2160000" indent="-216000">
              <a:buClr>
                <a:srgbClr val="ffffff"/>
              </a:buClr>
              <a:buSzPct val="45000"/>
              <a:buFont typeface="StarSymbol"/>
              <a:buChar char=""/>
            </a:pPr>
            <a:r>
              <a:rPr lang="en-US" sz="3200" spc="-1" strike="noStrike">
                <a:solidFill>
                  <a:srgbClr val="000000"/>
                </a:solidFill>
                <a:uFill>
                  <a:solidFill>
                    <a:srgbClr val="ffffff"/>
                  </a:solidFill>
                </a:uFill>
                <a:latin typeface="Calibri"/>
              </a:rPr>
              <a:t>Fifth Outline Level</a:t>
            </a:r>
            <a:endParaRPr/>
          </a:p>
          <a:p>
            <a:pPr lvl="5" marL="2592000" indent="-216000">
              <a:buClr>
                <a:srgbClr val="ffffff"/>
              </a:buClr>
              <a:buSzPct val="45000"/>
              <a:buFont typeface="StarSymbol"/>
              <a:buChar char=""/>
            </a:pPr>
            <a:r>
              <a:rPr lang="en-US" sz="3200" spc="-1" strike="noStrike">
                <a:solidFill>
                  <a:srgbClr val="000000"/>
                </a:solidFill>
                <a:uFill>
                  <a:solidFill>
                    <a:srgbClr val="ffffff"/>
                  </a:solidFill>
                </a:uFill>
                <a:latin typeface="Calibri"/>
              </a:rPr>
              <a:t>Sixth Outline Level</a:t>
            </a:r>
            <a:endParaRPr/>
          </a:p>
          <a:p>
            <a:pPr marL="343080" indent="-342720">
              <a:lnSpc>
                <a:spcPct val="100000"/>
              </a:lnSpc>
              <a:buFont typeface="Arial"/>
              <a:buChar char="•"/>
            </a:pPr>
            <a:r>
              <a:rPr lang="en-US" sz="3200" spc="-1" strike="noStrike">
                <a:solidFill>
                  <a:srgbClr val="000000"/>
                </a:solidFill>
                <a:uFill>
                  <a:solidFill>
                    <a:srgbClr val="ffffff"/>
                  </a:solidFill>
                </a:uFill>
                <a:latin typeface="Calibri"/>
              </a:rPr>
              <a:t>Seventh Outline LevelKlõpsake juhtslaidi teksti laadide redigeerimiseks</a:t>
            </a:r>
            <a:endParaRPr/>
          </a:p>
          <a:p>
            <a:pPr lvl="1" marL="743040" indent="-285480">
              <a:lnSpc>
                <a:spcPct val="100000"/>
              </a:lnSpc>
              <a:buFont typeface="Arial"/>
              <a:buChar char="–"/>
            </a:pPr>
            <a:r>
              <a:rPr lang="en-US" sz="2800" spc="-1" strike="noStrike">
                <a:solidFill>
                  <a:srgbClr val="000000"/>
                </a:solidFill>
                <a:uFill>
                  <a:solidFill>
                    <a:srgbClr val="ffffff"/>
                  </a:solidFill>
                </a:uFill>
                <a:latin typeface="Calibri"/>
              </a:rPr>
              <a:t>Teine tase</a:t>
            </a:r>
            <a:endParaRPr/>
          </a:p>
          <a:p>
            <a:pPr lvl="2" marL="1143000" indent="-228240">
              <a:lnSpc>
                <a:spcPct val="100000"/>
              </a:lnSpc>
              <a:buFont typeface="Arial"/>
              <a:buChar char="•"/>
            </a:pPr>
            <a:r>
              <a:rPr lang="en-US" sz="2400" spc="-1" strike="noStrike">
                <a:solidFill>
                  <a:srgbClr val="000000"/>
                </a:solidFill>
                <a:uFill>
                  <a:solidFill>
                    <a:srgbClr val="ffffff"/>
                  </a:solidFill>
                </a:uFill>
                <a:latin typeface="Calibri"/>
              </a:rPr>
              <a:t>Kolmas tase</a:t>
            </a:r>
            <a:endParaRPr/>
          </a:p>
          <a:p>
            <a:pPr lvl="3" marL="1600200" indent="-228240">
              <a:lnSpc>
                <a:spcPct val="100000"/>
              </a:lnSpc>
              <a:buFont typeface="Arial"/>
              <a:buChar char="–"/>
            </a:pPr>
            <a:r>
              <a:rPr lang="en-US" sz="2000" spc="-1" strike="noStrike">
                <a:solidFill>
                  <a:srgbClr val="000000"/>
                </a:solidFill>
                <a:uFill>
                  <a:solidFill>
                    <a:srgbClr val="ffffff"/>
                  </a:solidFill>
                </a:uFill>
                <a:latin typeface="Calibri"/>
              </a:rPr>
              <a:t>Neljas tase</a:t>
            </a:r>
            <a:endParaRPr/>
          </a:p>
          <a:p>
            <a:pPr lvl="4" marL="2057400" indent="-228240">
              <a:lnSpc>
                <a:spcPct val="100000"/>
              </a:lnSpc>
              <a:buFont typeface="Arial"/>
              <a:buChar char="»"/>
            </a:pPr>
            <a:r>
              <a:rPr lang="en-US" sz="2000" spc="-1" strike="noStrike">
                <a:solidFill>
                  <a:srgbClr val="000000"/>
                </a:solidFill>
                <a:uFill>
                  <a:solidFill>
                    <a:srgbClr val="ffffff"/>
                  </a:solidFill>
                </a:uFill>
                <a:latin typeface="Calibri"/>
              </a:rPr>
              <a:t>Viies tase</a:t>
            </a:r>
            <a:endParaRPr/>
          </a:p>
        </p:txBody>
      </p:sp>
      <p:sp>
        <p:nvSpPr>
          <p:cNvPr id="42" name="PlaceHolder 3"/>
          <p:cNvSpPr>
            <a:spLocks noGrp="1"/>
          </p:cNvSpPr>
          <p:nvPr>
            <p:ph type="dt"/>
          </p:nvPr>
        </p:nvSpPr>
        <p:spPr>
          <a:xfrm>
            <a:off x="457200" y="6356520"/>
            <a:ext cx="2133360" cy="364680"/>
          </a:xfrm>
          <a:prstGeom prst="rect">
            <a:avLst/>
          </a:prstGeom>
        </p:spPr>
        <p:txBody>
          <a:bodyPr anchor="ctr"/>
          <a:p>
            <a:pPr>
              <a:lnSpc>
                <a:spcPct val="100000"/>
              </a:lnSpc>
            </a:pPr>
            <a:r>
              <a:rPr lang="et-EE" sz="1200" spc="-1" strike="noStrike">
                <a:solidFill>
                  <a:srgbClr val="8b8b8b"/>
                </a:solidFill>
                <a:uFill>
                  <a:solidFill>
                    <a:srgbClr val="ffffff"/>
                  </a:solidFill>
                </a:uFill>
                <a:latin typeface="Calibri"/>
              </a:rPr>
              <a:t>30.03.16</a:t>
            </a:r>
            <a:endParaRPr/>
          </a:p>
        </p:txBody>
      </p:sp>
      <p:sp>
        <p:nvSpPr>
          <p:cNvPr id="43" name="PlaceHolder 4"/>
          <p:cNvSpPr>
            <a:spLocks noGrp="1"/>
          </p:cNvSpPr>
          <p:nvPr>
            <p:ph type="ftr"/>
          </p:nvPr>
        </p:nvSpPr>
        <p:spPr>
          <a:xfrm>
            <a:off x="3124080" y="6356520"/>
            <a:ext cx="2895120" cy="364680"/>
          </a:xfrm>
          <a:prstGeom prst="rect">
            <a:avLst/>
          </a:prstGeom>
        </p:spPr>
        <p:txBody>
          <a:bodyPr anchor="ctr"/>
          <a:p>
            <a:endParaRPr/>
          </a:p>
        </p:txBody>
      </p:sp>
      <p:sp>
        <p:nvSpPr>
          <p:cNvPr id="44" name="PlaceHolder 5"/>
          <p:cNvSpPr>
            <a:spLocks noGrp="1"/>
          </p:cNvSpPr>
          <p:nvPr>
            <p:ph type="sldNum"/>
          </p:nvPr>
        </p:nvSpPr>
        <p:spPr>
          <a:xfrm>
            <a:off x="6553080" y="6356520"/>
            <a:ext cx="2133360" cy="364680"/>
          </a:xfrm>
          <a:prstGeom prst="rect">
            <a:avLst/>
          </a:prstGeom>
        </p:spPr>
        <p:txBody>
          <a:bodyPr anchor="ctr"/>
          <a:p>
            <a:pPr algn="r">
              <a:lnSpc>
                <a:spcPct val="100000"/>
              </a:lnSpc>
            </a:pPr>
            <a:fld id="{3EE29BAE-3BB7-48B6-8CEC-FDD4F7CD704E}" type="slidenum">
              <a:rPr lang="et-EE" sz="1200" spc="-1" strike="noStrike">
                <a:solidFill>
                  <a:srgbClr val="8b8b8b"/>
                </a:solidFill>
                <a:uFill>
                  <a:solidFill>
                    <a:srgbClr val="ffffff"/>
                  </a:solidFill>
                </a:uFill>
                <a:latin typeface="Calibri"/>
              </a:rPr>
              <a:t>&lt;number&gt;</a:t>
            </a:fld>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TextShape 1"/>
          <p:cNvSpPr txBox="1"/>
          <p:nvPr/>
        </p:nvSpPr>
        <p:spPr>
          <a:xfrm>
            <a:off x="685800" y="2130480"/>
            <a:ext cx="7772040" cy="1469520"/>
          </a:xfrm>
          <a:prstGeom prst="rect">
            <a:avLst/>
          </a:prstGeom>
          <a:noFill/>
          <a:ln>
            <a:noFill/>
          </a:ln>
        </p:spPr>
        <p:txBody>
          <a:bodyPr anchor="ctr"/>
          <a:p>
            <a:pPr algn="ctr">
              <a:lnSpc>
                <a:spcPct val="100000"/>
              </a:lnSpc>
            </a:pPr>
            <a:r>
              <a:rPr lang="en-US" sz="4400" spc="-1" strike="noStrike">
                <a:solidFill>
                  <a:srgbClr val="000000"/>
                </a:solidFill>
                <a:uFill>
                  <a:solidFill>
                    <a:srgbClr val="ffffff"/>
                  </a:solidFill>
                </a:uFill>
                <a:latin typeface="Calibri"/>
              </a:rPr>
              <a:t>HOWARD GARDENER</a:t>
            </a:r>
            <a:endParaRPr/>
          </a:p>
        </p:txBody>
      </p:sp>
      <p:sp>
        <p:nvSpPr>
          <p:cNvPr id="80" name="TextShape 2"/>
          <p:cNvSpPr txBox="1"/>
          <p:nvPr/>
        </p:nvSpPr>
        <p:spPr>
          <a:xfrm>
            <a:off x="1371600" y="3886200"/>
            <a:ext cx="6400440" cy="1752120"/>
          </a:xfrm>
          <a:prstGeom prst="rect">
            <a:avLst/>
          </a:prstGeom>
          <a:noFill/>
          <a:ln>
            <a:noFill/>
          </a:ln>
        </p:spPr>
        <p:txBody>
          <a:bodyPr/>
          <a:p>
            <a:pPr algn="ctr">
              <a:lnSpc>
                <a:spcPct val="100000"/>
              </a:lnSpc>
            </a:pPr>
            <a:r>
              <a:rPr lang="et-EE" sz="3200" spc="-1" strike="noStrike">
                <a:solidFill>
                  <a:srgbClr val="8b8b8b"/>
                </a:solidFill>
                <a:uFill>
                  <a:solidFill>
                    <a:srgbClr val="ffffff"/>
                  </a:solidFill>
                </a:uFill>
                <a:latin typeface="Calibri"/>
              </a:rPr>
              <a:t>VAIMSETE VÕIMETE </a:t>
            </a:r>
            <a:endParaRPr/>
          </a:p>
          <a:p>
            <a:pPr algn="ctr">
              <a:lnSpc>
                <a:spcPct val="100000"/>
              </a:lnSpc>
            </a:pPr>
            <a:r>
              <a:rPr lang="et-EE" sz="3200" spc="-1" strike="noStrike">
                <a:solidFill>
                  <a:srgbClr val="8b8b8b"/>
                </a:solidFill>
                <a:uFill>
                  <a:solidFill>
                    <a:srgbClr val="ffffff"/>
                  </a:solidFill>
                </a:uFill>
                <a:latin typeface="Calibri"/>
              </a:rPr>
              <a:t>PALJUSUSE TEOORIA</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pc="-1" strike="noStrike">
                <a:solidFill>
                  <a:srgbClr val="000000"/>
                </a:solidFill>
                <a:uFill>
                  <a:solidFill>
                    <a:srgbClr val="ffffff"/>
                  </a:solidFill>
                </a:uFill>
                <a:latin typeface="Calibri"/>
              </a:rPr>
              <a:t>Keeleline ehk lingvistiline intelligentsus</a:t>
            </a:r>
            <a:endParaRPr/>
          </a:p>
        </p:txBody>
      </p:sp>
      <p:sp>
        <p:nvSpPr>
          <p:cNvPr id="82" name="TextShape 2"/>
          <p:cNvSpPr txBox="1"/>
          <p:nvPr/>
        </p:nvSpPr>
        <p:spPr>
          <a:xfrm>
            <a:off x="457200" y="1600200"/>
            <a:ext cx="8229240" cy="4525560"/>
          </a:xfrm>
          <a:prstGeom prst="rect">
            <a:avLst/>
          </a:prstGeom>
          <a:noFill/>
          <a:ln>
            <a:noFill/>
          </a:ln>
        </p:spPr>
        <p:txBody>
          <a:bodyPr/>
          <a:p>
            <a:pPr marL="343080" indent="-342720">
              <a:lnSpc>
                <a:spcPct val="100000"/>
              </a:lnSpc>
              <a:buFont typeface="Arial"/>
              <a:buChar char="•"/>
            </a:pPr>
            <a:r>
              <a:rPr lang="en-US" sz="3200" spc="-1" strike="noStrike">
                <a:solidFill>
                  <a:srgbClr val="000000"/>
                </a:solidFill>
                <a:uFill>
                  <a:solidFill>
                    <a:srgbClr val="ffffff"/>
                  </a:solidFill>
                </a:uFill>
                <a:latin typeface="Calibri"/>
              </a:rPr>
              <a:t>väljendub võimes kasutada </a:t>
            </a:r>
            <a:r>
              <a:rPr lang="en-US" sz="3200" spc="-1" strike="noStrike" u="sng">
                <a:solidFill>
                  <a:srgbClr val="0000ff"/>
                </a:solidFill>
                <a:uFill>
                  <a:solidFill>
                    <a:srgbClr val="ffffff"/>
                  </a:solidFill>
                </a:uFill>
                <a:latin typeface="Calibri"/>
              </a:rPr>
              <a:t>keelt</a:t>
            </a:r>
            <a:r>
              <a:rPr lang="en-US" sz="3200" spc="-1" strike="noStrike">
                <a:solidFill>
                  <a:srgbClr val="000000"/>
                </a:solidFill>
                <a:uFill>
                  <a:solidFill>
                    <a:srgbClr val="ffffff"/>
                  </a:solidFill>
                </a:uFill>
                <a:latin typeface="Calibri"/>
              </a:rPr>
              <a:t> st väljendada selgesti oma mõtteid, moodustada lauseid, vallata rikast sõnavara, tunda sõnade tähendust, vallata keele foneetilist külge, saada aru kuulatavast tekstist, jutustada lugusid.  Head eeldused sel alal võivad ilmneda suhteliselt varasemas rääkima hakkamises, rikkas sõnavaras, keerukate lausete moodustamises, lugemishuvis, juttude ja luuletuste loomises.</a:t>
            </a:r>
            <a:endParaRPr/>
          </a:p>
          <a:p>
            <a:pPr marL="343080" indent="-342720">
              <a:lnSpc>
                <a:spcPct val="100000"/>
              </a:lnSpc>
            </a:pP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pc="-1" strike="noStrike">
                <a:solidFill>
                  <a:srgbClr val="000000"/>
                </a:solidFill>
                <a:uFill>
                  <a:solidFill>
                    <a:srgbClr val="ffffff"/>
                  </a:solidFill>
                </a:uFill>
                <a:latin typeface="Calibri"/>
              </a:rPr>
              <a:t>Loogilis-matemaatiline intelligentsus</a:t>
            </a:r>
            <a:endParaRPr/>
          </a:p>
        </p:txBody>
      </p:sp>
      <p:sp>
        <p:nvSpPr>
          <p:cNvPr id="84" name="TextShape 2"/>
          <p:cNvSpPr txBox="1"/>
          <p:nvPr/>
        </p:nvSpPr>
        <p:spPr>
          <a:xfrm>
            <a:off x="457200" y="1600200"/>
            <a:ext cx="8229240" cy="4525560"/>
          </a:xfrm>
          <a:prstGeom prst="rect">
            <a:avLst/>
          </a:prstGeom>
          <a:noFill/>
          <a:ln>
            <a:noFill/>
          </a:ln>
        </p:spPr>
        <p:txBody>
          <a:bodyPr/>
          <a:p>
            <a:pPr marL="343080" indent="-342720">
              <a:lnSpc>
                <a:spcPct val="100000"/>
              </a:lnSpc>
              <a:buFont typeface="Arial"/>
              <a:buChar char="•"/>
            </a:pPr>
            <a:r>
              <a:rPr lang="en-US" sz="3200" spc="-1" strike="noStrike">
                <a:solidFill>
                  <a:srgbClr val="000000"/>
                </a:solidFill>
                <a:uFill>
                  <a:solidFill>
                    <a:srgbClr val="ffffff"/>
                  </a:solidFill>
                </a:uFill>
                <a:latin typeface="Calibri"/>
              </a:rPr>
              <a:t>väljendub loogiliste operatsioonide edukas sooritamises, seaduspärasuste leidmises, kiires taipamises, probleemide lahendamises, võimes lahendada matemaatikaülesandeid, samuti huvis seda laadi vaimse tegevuse vastu. Varem peeti seda kõige olulisemaks, mõnikord ka ainsaks andekuse tunnuseks</a:t>
            </a:r>
            <a:endParaRPr/>
          </a:p>
          <a:p>
            <a:pPr>
              <a:lnSpc>
                <a:spcPct val="100000"/>
              </a:lnSpc>
            </a:pPr>
            <a:endParaRPr/>
          </a:p>
        </p:txBody>
      </p:sp>
      <p:pic>
        <p:nvPicPr>
          <p:cNvPr id="85" name="Picture 2" descr=""/>
          <p:cNvPicPr/>
          <p:nvPr/>
        </p:nvPicPr>
        <p:blipFill>
          <a:blip r:embed="rId1"/>
          <a:stretch/>
        </p:blipFill>
        <p:spPr>
          <a:xfrm>
            <a:off x="6591240" y="4952880"/>
            <a:ext cx="2552400" cy="224748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pc="-1" strike="noStrike">
                <a:solidFill>
                  <a:srgbClr val="000000"/>
                </a:solidFill>
                <a:uFill>
                  <a:solidFill>
                    <a:srgbClr val="ffffff"/>
                  </a:solidFill>
                </a:uFill>
                <a:latin typeface="Calibri"/>
              </a:rPr>
              <a:t>Muusikaline intelligentsus</a:t>
            </a:r>
            <a:endParaRPr/>
          </a:p>
        </p:txBody>
      </p:sp>
      <p:sp>
        <p:nvSpPr>
          <p:cNvPr id="87" name="TextShape 2"/>
          <p:cNvSpPr txBox="1"/>
          <p:nvPr/>
        </p:nvSpPr>
        <p:spPr>
          <a:xfrm>
            <a:off x="457200" y="1600200"/>
            <a:ext cx="8229240" cy="4525560"/>
          </a:xfrm>
          <a:prstGeom prst="rect">
            <a:avLst/>
          </a:prstGeom>
          <a:noFill/>
          <a:ln>
            <a:noFill/>
          </a:ln>
        </p:spPr>
        <p:txBody>
          <a:bodyPr/>
          <a:p>
            <a:pPr marL="343080" indent="-342720">
              <a:lnSpc>
                <a:spcPct val="100000"/>
              </a:lnSpc>
              <a:buFont typeface="Arial"/>
              <a:buChar char="•"/>
            </a:pPr>
            <a:r>
              <a:rPr lang="en-US" sz="3200" spc="-1" strike="noStrike">
                <a:solidFill>
                  <a:srgbClr val="000000"/>
                </a:solidFill>
                <a:uFill>
                  <a:solidFill>
                    <a:srgbClr val="ffffff"/>
                  </a:solidFill>
                </a:uFill>
                <a:latin typeface="Calibri"/>
              </a:rPr>
              <a:t>väljendub inimese võimes ära tunda ja jäljendada rütmi, laulda või ümiseda järele meloodiat, luua ise muusikat ja seda esitada, samuti muusikalises kuulmises ja mälus. Seda on peetud üheks kõige varem avalduvaks intelligentsuse liigiks. (Mõned lapsed hakkavad enne ümisedes meloodiat jäljendama kui esimesi sõnu ütlema).</a:t>
            </a:r>
            <a:endParaRPr/>
          </a:p>
          <a:p>
            <a:pPr>
              <a:lnSpc>
                <a:spcPct val="100000"/>
              </a:lnSpc>
            </a:pPr>
            <a:endParaRPr/>
          </a:p>
        </p:txBody>
      </p:sp>
      <p:pic>
        <p:nvPicPr>
          <p:cNvPr id="88" name="Picture 2" descr=""/>
          <p:cNvPicPr/>
          <p:nvPr/>
        </p:nvPicPr>
        <p:blipFill>
          <a:blip r:embed="rId1"/>
          <a:stretch/>
        </p:blipFill>
        <p:spPr>
          <a:xfrm>
            <a:off x="7086600" y="4648320"/>
            <a:ext cx="1881720" cy="190476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pc="-1" strike="noStrike">
                <a:solidFill>
                  <a:srgbClr val="000000"/>
                </a:solidFill>
                <a:uFill>
                  <a:solidFill>
                    <a:srgbClr val="ffffff"/>
                  </a:solidFill>
                </a:uFill>
                <a:latin typeface="Calibri"/>
              </a:rPr>
              <a:t>Ruumiline intelligentsus </a:t>
            </a:r>
            <a:endParaRPr/>
          </a:p>
        </p:txBody>
      </p:sp>
      <p:sp>
        <p:nvSpPr>
          <p:cNvPr id="90" name="TextShape 2"/>
          <p:cNvSpPr txBox="1"/>
          <p:nvPr/>
        </p:nvSpPr>
        <p:spPr>
          <a:xfrm>
            <a:off x="457200" y="1600200"/>
            <a:ext cx="8229240" cy="4525560"/>
          </a:xfrm>
          <a:prstGeom prst="rect">
            <a:avLst/>
          </a:prstGeom>
          <a:noFill/>
          <a:ln>
            <a:noFill/>
          </a:ln>
        </p:spPr>
        <p:txBody>
          <a:bodyPr/>
          <a:p>
            <a:pPr marL="343080" indent="-342720">
              <a:lnSpc>
                <a:spcPct val="100000"/>
              </a:lnSpc>
              <a:buFont typeface="Arial"/>
              <a:buChar char="•"/>
            </a:pPr>
            <a:r>
              <a:rPr lang="en-US" sz="3200" spc="-1" strike="noStrike">
                <a:solidFill>
                  <a:srgbClr val="000000"/>
                </a:solidFill>
                <a:uFill>
                  <a:solidFill>
                    <a:srgbClr val="ffffff"/>
                  </a:solidFill>
                </a:uFill>
                <a:latin typeface="Calibri"/>
              </a:rPr>
              <a:t>ilmneb võimes orienteeruda ruumis ja ruumilistes suhetes, ka ruumilises kujutlusvõimes, kaartidel orienteerumises. Inimesel on hea ruumitaju.</a:t>
            </a:r>
            <a:endParaRPr/>
          </a:p>
          <a:p>
            <a:pPr>
              <a:lnSpc>
                <a:spcPct val="100000"/>
              </a:lnSpc>
            </a:pPr>
            <a:endParaRPr/>
          </a:p>
        </p:txBody>
      </p:sp>
      <p:pic>
        <p:nvPicPr>
          <p:cNvPr id="91" name="Picture 2" descr=""/>
          <p:cNvPicPr/>
          <p:nvPr/>
        </p:nvPicPr>
        <p:blipFill>
          <a:blip r:embed="rId1"/>
          <a:stretch/>
        </p:blipFill>
        <p:spPr>
          <a:xfrm>
            <a:off x="3276720" y="3733920"/>
            <a:ext cx="2628720" cy="2619000"/>
          </a:xfrm>
          <a:prstGeom prst="rect">
            <a:avLst/>
          </a:prstGeom>
          <a:ln>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pc="-1" strike="noStrike">
                <a:solidFill>
                  <a:srgbClr val="000000"/>
                </a:solidFill>
                <a:uFill>
                  <a:solidFill>
                    <a:srgbClr val="ffffff"/>
                  </a:solidFill>
                </a:uFill>
                <a:latin typeface="Calibri"/>
              </a:rPr>
              <a:t>Kehalis-kinesteetiline intelligentsus</a:t>
            </a:r>
            <a:endParaRPr/>
          </a:p>
        </p:txBody>
      </p:sp>
      <p:sp>
        <p:nvSpPr>
          <p:cNvPr id="93" name="TextShape 2"/>
          <p:cNvSpPr txBox="1"/>
          <p:nvPr/>
        </p:nvSpPr>
        <p:spPr>
          <a:xfrm>
            <a:off x="457200" y="1600200"/>
            <a:ext cx="8229240" cy="4525560"/>
          </a:xfrm>
          <a:prstGeom prst="rect">
            <a:avLst/>
          </a:prstGeom>
          <a:noFill/>
          <a:ln>
            <a:noFill/>
          </a:ln>
        </p:spPr>
        <p:txBody>
          <a:bodyPr/>
          <a:p>
            <a:pPr marL="343080" indent="-342720">
              <a:lnSpc>
                <a:spcPct val="100000"/>
              </a:lnSpc>
              <a:buFont typeface="Arial"/>
              <a:buChar char="•"/>
            </a:pPr>
            <a:r>
              <a:rPr lang="en-US" sz="3200" spc="-1" strike="noStrike">
                <a:solidFill>
                  <a:srgbClr val="000000"/>
                </a:solidFill>
                <a:uFill>
                  <a:solidFill>
                    <a:srgbClr val="ffffff"/>
                  </a:solidFill>
                </a:uFill>
                <a:latin typeface="Calibri"/>
              </a:rPr>
              <a:t>seisneb eriti heas kontrollis oma liigutuste üle, aju ja lihaste kiires koostöös. Siia kuulub ka eriti hea võime tööriistu ja aparaate käsitseda ning üldse osavus käelises tegevuses, mida nõuavad paljud käsitööd.</a:t>
            </a:r>
            <a:endParaRPr/>
          </a:p>
          <a:p>
            <a:pPr>
              <a:lnSpc>
                <a:spcPct val="100000"/>
              </a:lnSpc>
            </a:pPr>
            <a:endParaRPr/>
          </a:p>
        </p:txBody>
      </p:sp>
      <p:pic>
        <p:nvPicPr>
          <p:cNvPr id="94" name="Picture 2" descr=""/>
          <p:cNvPicPr/>
          <p:nvPr/>
        </p:nvPicPr>
        <p:blipFill>
          <a:blip r:embed="rId1"/>
          <a:stretch/>
        </p:blipFill>
        <p:spPr>
          <a:xfrm>
            <a:off x="5257800" y="3581280"/>
            <a:ext cx="2895120" cy="3365640"/>
          </a:xfrm>
          <a:prstGeom prst="rect">
            <a:avLst/>
          </a:prstGeom>
          <a:ln>
            <a:noFill/>
          </a:ln>
        </p:spPr>
      </p:pic>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pc="-1" strike="noStrike">
                <a:solidFill>
                  <a:srgbClr val="000000"/>
                </a:solidFill>
                <a:uFill>
                  <a:solidFill>
                    <a:srgbClr val="ffffff"/>
                  </a:solidFill>
                </a:uFill>
                <a:latin typeface="Calibri"/>
              </a:rPr>
              <a:t>Enesetunnetamis - ehk intrapersonaalne intelligentsus </a:t>
            </a:r>
            <a:endParaRPr/>
          </a:p>
        </p:txBody>
      </p:sp>
      <p:sp>
        <p:nvSpPr>
          <p:cNvPr id="96" name="TextShape 2"/>
          <p:cNvSpPr txBox="1"/>
          <p:nvPr/>
        </p:nvSpPr>
        <p:spPr>
          <a:xfrm>
            <a:off x="457200" y="1600200"/>
            <a:ext cx="8229240" cy="4525560"/>
          </a:xfrm>
          <a:prstGeom prst="rect">
            <a:avLst/>
          </a:prstGeom>
          <a:noFill/>
          <a:ln>
            <a:noFill/>
          </a:ln>
        </p:spPr>
        <p:txBody>
          <a:bodyPr/>
          <a:p>
            <a:pPr marL="343080" indent="-342720">
              <a:lnSpc>
                <a:spcPct val="100000"/>
              </a:lnSpc>
              <a:buFont typeface="Arial"/>
              <a:buChar char="•"/>
            </a:pPr>
            <a:r>
              <a:rPr lang="en-US" sz="3200" spc="-1" strike="noStrike">
                <a:solidFill>
                  <a:srgbClr val="000000"/>
                </a:solidFill>
                <a:uFill>
                  <a:solidFill>
                    <a:srgbClr val="ffffff"/>
                  </a:solidFill>
                </a:uFill>
                <a:latin typeface="Calibri"/>
              </a:rPr>
              <a:t>väljendub võimes mõista iseennast ja oma tundeid, analüüsida, mõista ja juhtida oma käitumist. Kõige sellega kaasneb ka tavaliselt oskus oma tegevust suunata ja plaanida.</a:t>
            </a:r>
            <a:endParaRPr/>
          </a:p>
          <a:p>
            <a:pPr>
              <a:lnSpc>
                <a:spcPct val="100000"/>
              </a:lnSpc>
            </a:pPr>
            <a:endParaRPr/>
          </a:p>
        </p:txBody>
      </p:sp>
      <p:pic>
        <p:nvPicPr>
          <p:cNvPr id="97" name="Picture 2" descr=""/>
          <p:cNvPicPr/>
          <p:nvPr/>
        </p:nvPicPr>
        <p:blipFill>
          <a:blip r:embed="rId1"/>
          <a:stretch/>
        </p:blipFill>
        <p:spPr>
          <a:xfrm>
            <a:off x="0" y="3571920"/>
            <a:ext cx="2373120" cy="3285720"/>
          </a:xfrm>
          <a:prstGeom prst="rect">
            <a:avLst/>
          </a:prstGeom>
          <a:ln>
            <a:noFill/>
          </a:ln>
        </p:spPr>
      </p:pic>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pc="-1" strike="noStrike">
                <a:solidFill>
                  <a:srgbClr val="000000"/>
                </a:solidFill>
                <a:uFill>
                  <a:solidFill>
                    <a:srgbClr val="ffffff"/>
                  </a:solidFill>
                </a:uFill>
                <a:latin typeface="Calibri"/>
              </a:rPr>
              <a:t>Suhtlemis- ehk interpersonaalne intelligentsus </a:t>
            </a:r>
            <a:endParaRPr/>
          </a:p>
        </p:txBody>
      </p:sp>
      <p:sp>
        <p:nvSpPr>
          <p:cNvPr id="99" name="TextShape 2"/>
          <p:cNvSpPr txBox="1"/>
          <p:nvPr/>
        </p:nvSpPr>
        <p:spPr>
          <a:xfrm>
            <a:off x="457200" y="1600200"/>
            <a:ext cx="8229240" cy="4525560"/>
          </a:xfrm>
          <a:prstGeom prst="rect">
            <a:avLst/>
          </a:prstGeom>
          <a:noFill/>
          <a:ln>
            <a:noFill/>
          </a:ln>
        </p:spPr>
        <p:txBody>
          <a:bodyPr/>
          <a:p>
            <a:pPr marL="343080" indent="-342720">
              <a:lnSpc>
                <a:spcPct val="100000"/>
              </a:lnSpc>
              <a:buFont typeface="Arial"/>
              <a:buChar char="•"/>
            </a:pPr>
            <a:r>
              <a:rPr lang="en-US" sz="3200" spc="-1" strike="noStrike">
                <a:solidFill>
                  <a:srgbClr val="000000"/>
                </a:solidFill>
                <a:uFill>
                  <a:solidFill>
                    <a:srgbClr val="ffffff"/>
                  </a:solidFill>
                </a:uFill>
                <a:latin typeface="Calibri"/>
              </a:rPr>
              <a:t>seisneb võimes märgata inimeste erinevusi, mõista teisi inimesi, aru saada nende psüühikast, eriti tundmustest ja käitumise motiividest, soovis teistega koostööd teha. See intelligentsus on ühtlasi seotud inimese empaatiavõimega</a:t>
            </a:r>
            <a:endParaRPr/>
          </a:p>
          <a:p>
            <a:pPr>
              <a:lnSpc>
                <a:spcPct val="100000"/>
              </a:lnSpc>
            </a:pPr>
            <a:endParaRPr/>
          </a:p>
        </p:txBody>
      </p:sp>
      <p:pic>
        <p:nvPicPr>
          <p:cNvPr id="100" name="Picture 2" descr=""/>
          <p:cNvPicPr/>
          <p:nvPr/>
        </p:nvPicPr>
        <p:blipFill>
          <a:blip r:embed="rId1"/>
          <a:stretch/>
        </p:blipFill>
        <p:spPr>
          <a:xfrm>
            <a:off x="4343400" y="4114800"/>
            <a:ext cx="3314520" cy="2478960"/>
          </a:xfrm>
          <a:prstGeom prst="rect">
            <a:avLst/>
          </a:prstGeom>
          <a:ln>
            <a:noFill/>
          </a:ln>
        </p:spPr>
      </p:pic>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pc="-1" strike="noStrike">
                <a:solidFill>
                  <a:srgbClr val="000000"/>
                </a:solidFill>
                <a:uFill>
                  <a:solidFill>
                    <a:srgbClr val="ffffff"/>
                  </a:solidFill>
                </a:uFill>
                <a:latin typeface="Calibri"/>
              </a:rPr>
              <a:t>Naturalistlik intelligentsus </a:t>
            </a:r>
            <a:endParaRPr/>
          </a:p>
        </p:txBody>
      </p:sp>
      <p:sp>
        <p:nvSpPr>
          <p:cNvPr id="102" name="TextShape 2"/>
          <p:cNvSpPr txBox="1"/>
          <p:nvPr/>
        </p:nvSpPr>
        <p:spPr>
          <a:xfrm>
            <a:off x="457200" y="1600200"/>
            <a:ext cx="8229240" cy="4525560"/>
          </a:xfrm>
          <a:prstGeom prst="rect">
            <a:avLst/>
          </a:prstGeom>
          <a:noFill/>
          <a:ln>
            <a:noFill/>
          </a:ln>
        </p:spPr>
        <p:txBody>
          <a:bodyPr/>
          <a:p>
            <a:pPr marL="343080" indent="-342720">
              <a:lnSpc>
                <a:spcPct val="100000"/>
              </a:lnSpc>
              <a:buFont typeface="Arial"/>
              <a:buChar char="•"/>
            </a:pPr>
            <a:r>
              <a:rPr lang="en-US" sz="3200" spc="-1" strike="noStrike">
                <a:solidFill>
                  <a:srgbClr val="000000"/>
                </a:solidFill>
                <a:uFill>
                  <a:solidFill>
                    <a:srgbClr val="ffffff"/>
                  </a:solidFill>
                </a:uFill>
                <a:latin typeface="Calibri"/>
              </a:rPr>
              <a:t>hõlmab inimese võimet eristada elusobjekte (taimi, loomi), tema tundlikkust ning huvi ümbritseva maailma esemete ja nähtuste vastu. Loodusõpetus, bioloogia, geograafia, zooloogia, anatoomia jne</a:t>
            </a:r>
            <a:endParaRPr/>
          </a:p>
          <a:p>
            <a:pPr>
              <a:lnSpc>
                <a:spcPct val="100000"/>
              </a:lnSpc>
            </a:pPr>
            <a:endParaRPr/>
          </a:p>
        </p:txBody>
      </p:sp>
      <p:pic>
        <p:nvPicPr>
          <p:cNvPr id="103" name="Picture 2" descr=""/>
          <p:cNvPicPr/>
          <p:nvPr/>
        </p:nvPicPr>
        <p:blipFill>
          <a:blip r:embed="rId1"/>
          <a:stretch/>
        </p:blipFill>
        <p:spPr>
          <a:xfrm>
            <a:off x="5105520" y="3733920"/>
            <a:ext cx="3809520" cy="2876040"/>
          </a:xfrm>
          <a:prstGeom prst="rect">
            <a:avLst/>
          </a:prstGeom>
          <a:ln>
            <a:noFill/>
          </a:ln>
        </p:spPr>
      </p:pic>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31</TotalTime>
  <Application>LibreOffice/5.0.1.2$Windows_X86_64 LibreOffice_project/81898c9f5c0d43f3473ba111d7b351050be20261</Application>
  <Paragraphs>19</Paragraphs>
  <Company>Tallinna Haridusamet</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2012-01-09T07:26:52Z</dcterms:created>
  <dc:creator>kärt</dc:creator>
  <dc:language>et-EE</dc:language>
  <dcterms:modified xsi:type="dcterms:W3CDTF">2016-03-30T12:41:25Z</dcterms:modified>
  <cp:revision>2</cp:revision>
  <dc:title>HOWARD GARDENER</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Tallinna Haridusamet</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Ekraaniseanss (4:3)</vt:lpwstr>
  </property>
  <property fmtid="{D5CDD505-2E9C-101B-9397-08002B2CF9AE}" pid="10" name="ScaleCrop">
    <vt:bool>0</vt:bool>
  </property>
  <property fmtid="{D5CDD505-2E9C-101B-9397-08002B2CF9AE}" pid="11" name="ShareDoc">
    <vt:bool>0</vt:bool>
  </property>
  <property fmtid="{D5CDD505-2E9C-101B-9397-08002B2CF9AE}" pid="12" name="Slides">
    <vt:i4>9</vt:i4>
  </property>
</Properties>
</file>