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52E525-E05E-4260-925C-F71FCCA16B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6B00ED4-9F95-4560-AA31-4E7898BC4A44}">
      <dgm:prSet phldrT="[Tekst]"/>
      <dgm:spPr/>
      <dgm:t>
        <a:bodyPr/>
        <a:lstStyle/>
        <a:p>
          <a:r>
            <a:rPr lang="et-EE" dirty="0" smtClean="0"/>
            <a:t>Hästi defineeritud probleem</a:t>
          </a:r>
          <a:endParaRPr lang="et-EE" dirty="0"/>
        </a:p>
      </dgm:t>
    </dgm:pt>
    <dgm:pt modelId="{81BE019B-96E8-4627-80C4-B89AB1FE0467}" type="parTrans" cxnId="{AB5C86FE-0299-41D0-9664-55159C92F3FA}">
      <dgm:prSet/>
      <dgm:spPr/>
      <dgm:t>
        <a:bodyPr/>
        <a:lstStyle/>
        <a:p>
          <a:endParaRPr lang="et-EE"/>
        </a:p>
      </dgm:t>
    </dgm:pt>
    <dgm:pt modelId="{24C92682-5083-42E5-9155-47CD5900A905}" type="sibTrans" cxnId="{AB5C86FE-0299-41D0-9664-55159C92F3FA}">
      <dgm:prSet/>
      <dgm:spPr/>
      <dgm:t>
        <a:bodyPr/>
        <a:lstStyle/>
        <a:p>
          <a:endParaRPr lang="et-EE"/>
        </a:p>
      </dgm:t>
    </dgm:pt>
    <dgm:pt modelId="{273AA8F2-B42F-4583-A1CE-A51D00FE2DCB}">
      <dgm:prSet phldrT="[Tekst]"/>
      <dgm:spPr/>
      <dgm:t>
        <a:bodyPr/>
        <a:lstStyle/>
        <a:p>
          <a:r>
            <a:rPr lang="et-EE" dirty="0" smtClean="0"/>
            <a:t>Selge eesmärk</a:t>
          </a:r>
          <a:endParaRPr lang="et-EE" dirty="0"/>
        </a:p>
      </dgm:t>
    </dgm:pt>
    <dgm:pt modelId="{3B35C309-866E-43FD-8EE3-CD19C5DA6EF1}" type="parTrans" cxnId="{2CD5D79F-A1A2-4D7D-9060-E521D8169E3F}">
      <dgm:prSet/>
      <dgm:spPr/>
      <dgm:t>
        <a:bodyPr/>
        <a:lstStyle/>
        <a:p>
          <a:endParaRPr lang="et-EE"/>
        </a:p>
      </dgm:t>
    </dgm:pt>
    <dgm:pt modelId="{9CA3EE59-2E79-4957-BB4F-759F1FA9B3C5}" type="sibTrans" cxnId="{2CD5D79F-A1A2-4D7D-9060-E521D8169E3F}">
      <dgm:prSet/>
      <dgm:spPr/>
      <dgm:t>
        <a:bodyPr/>
        <a:lstStyle/>
        <a:p>
          <a:endParaRPr lang="et-EE"/>
        </a:p>
      </dgm:t>
    </dgm:pt>
    <dgm:pt modelId="{6C31ED82-D3C5-4AF9-A7FD-CCB38298D2A2}">
      <dgm:prSet phldrT="[Tekst]"/>
      <dgm:spPr/>
      <dgm:t>
        <a:bodyPr/>
        <a:lstStyle/>
        <a:p>
          <a:r>
            <a:rPr lang="et-EE" dirty="0" smtClean="0"/>
            <a:t>Halvasti defineeritud probleem</a:t>
          </a:r>
          <a:endParaRPr lang="et-EE" dirty="0"/>
        </a:p>
      </dgm:t>
    </dgm:pt>
    <dgm:pt modelId="{2D0E5892-685A-478A-AA6A-367DA230CE0F}" type="parTrans" cxnId="{664A771C-88C8-4EC0-80A2-4640AFF63398}">
      <dgm:prSet/>
      <dgm:spPr/>
      <dgm:t>
        <a:bodyPr/>
        <a:lstStyle/>
        <a:p>
          <a:endParaRPr lang="et-EE"/>
        </a:p>
      </dgm:t>
    </dgm:pt>
    <dgm:pt modelId="{C489916D-E71D-49A9-A7CB-D9CFC40103FB}" type="sibTrans" cxnId="{664A771C-88C8-4EC0-80A2-4640AFF63398}">
      <dgm:prSet/>
      <dgm:spPr/>
      <dgm:t>
        <a:bodyPr/>
        <a:lstStyle/>
        <a:p>
          <a:endParaRPr lang="et-EE"/>
        </a:p>
      </dgm:t>
    </dgm:pt>
    <dgm:pt modelId="{74F2ECCE-71AC-4C57-AFB0-25F706E46B14}">
      <dgm:prSet phldrT="[Tekst]"/>
      <dgm:spPr/>
      <dgm:t>
        <a:bodyPr/>
        <a:lstStyle/>
        <a:p>
          <a:r>
            <a:rPr lang="et-EE" dirty="0" smtClean="0"/>
            <a:t>Probleem on sõnastamata ja segane</a:t>
          </a:r>
          <a:endParaRPr lang="et-EE" dirty="0"/>
        </a:p>
      </dgm:t>
    </dgm:pt>
    <dgm:pt modelId="{7D34747F-C316-4780-AD2D-2BA9C6AA9417}" type="parTrans" cxnId="{16D7D1FC-20EF-4AFC-9756-E0F216DEA172}">
      <dgm:prSet/>
      <dgm:spPr/>
      <dgm:t>
        <a:bodyPr/>
        <a:lstStyle/>
        <a:p>
          <a:endParaRPr lang="et-EE"/>
        </a:p>
      </dgm:t>
    </dgm:pt>
    <dgm:pt modelId="{EC68965E-E982-40E8-9F9C-7888625D953F}" type="sibTrans" cxnId="{16D7D1FC-20EF-4AFC-9756-E0F216DEA172}">
      <dgm:prSet/>
      <dgm:spPr/>
      <dgm:t>
        <a:bodyPr/>
        <a:lstStyle/>
        <a:p>
          <a:endParaRPr lang="et-EE"/>
        </a:p>
      </dgm:t>
    </dgm:pt>
    <dgm:pt modelId="{DBFAE853-E565-4C6C-B46D-4156743E1BFB}">
      <dgm:prSet phldrT="[Tekst]"/>
      <dgm:spPr/>
      <dgm:t>
        <a:bodyPr/>
        <a:lstStyle/>
        <a:p>
          <a:r>
            <a:rPr lang="et-EE" dirty="0" smtClean="0"/>
            <a:t>Konkreetsed lahendusteed</a:t>
          </a:r>
          <a:endParaRPr lang="et-EE" dirty="0"/>
        </a:p>
      </dgm:t>
    </dgm:pt>
    <dgm:pt modelId="{D40CE0C3-3DAE-407D-987B-C5D9E092F3EC}" type="parTrans" cxnId="{602162AC-72A5-4ABD-A744-3BA18AADDEA5}">
      <dgm:prSet/>
      <dgm:spPr/>
      <dgm:t>
        <a:bodyPr/>
        <a:lstStyle/>
        <a:p>
          <a:endParaRPr lang="et-EE"/>
        </a:p>
      </dgm:t>
    </dgm:pt>
    <dgm:pt modelId="{6830FB2D-AC75-418B-BD9A-9E8F486CA37A}" type="sibTrans" cxnId="{602162AC-72A5-4ABD-A744-3BA18AADDEA5}">
      <dgm:prSet/>
      <dgm:spPr/>
      <dgm:t>
        <a:bodyPr/>
        <a:lstStyle/>
        <a:p>
          <a:endParaRPr lang="et-EE"/>
        </a:p>
      </dgm:t>
    </dgm:pt>
    <dgm:pt modelId="{D5C809BA-F3CA-462D-9ADA-AF01241FEA07}">
      <dgm:prSet phldrT="[Tekst]"/>
      <dgm:spPr/>
      <dgm:t>
        <a:bodyPr/>
        <a:lstStyle/>
        <a:p>
          <a:r>
            <a:rPr lang="et-EE" dirty="0" smtClean="0"/>
            <a:t>Parim lahendusviis</a:t>
          </a:r>
          <a:endParaRPr lang="et-EE" dirty="0"/>
        </a:p>
      </dgm:t>
    </dgm:pt>
    <dgm:pt modelId="{7F62496F-DFF0-47FF-B7EE-48A3A5BBF895}" type="parTrans" cxnId="{CB835328-EE58-4AF3-AEBE-25C1A181296A}">
      <dgm:prSet/>
      <dgm:spPr/>
      <dgm:t>
        <a:bodyPr/>
        <a:lstStyle/>
        <a:p>
          <a:endParaRPr lang="et-EE"/>
        </a:p>
      </dgm:t>
    </dgm:pt>
    <dgm:pt modelId="{4C888D78-C562-480B-B4E2-41331A0AD43D}" type="sibTrans" cxnId="{CB835328-EE58-4AF3-AEBE-25C1A181296A}">
      <dgm:prSet/>
      <dgm:spPr/>
      <dgm:t>
        <a:bodyPr/>
        <a:lstStyle/>
        <a:p>
          <a:endParaRPr lang="et-EE"/>
        </a:p>
      </dgm:t>
    </dgm:pt>
    <dgm:pt modelId="{4834A79D-1CF6-4BDA-8BC8-FACF1F83F97B}" type="pres">
      <dgm:prSet presAssocID="{FC52E525-E05E-4260-925C-F71FCCA16B52}" presName="linear" presStyleCnt="0">
        <dgm:presLayoutVars>
          <dgm:animLvl val="lvl"/>
          <dgm:resizeHandles val="exact"/>
        </dgm:presLayoutVars>
      </dgm:prSet>
      <dgm:spPr/>
    </dgm:pt>
    <dgm:pt modelId="{F2C83662-034E-4E90-8CA9-A8576877D801}" type="pres">
      <dgm:prSet presAssocID="{06B00ED4-9F95-4560-AA31-4E7898BC4A4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A550372-12EB-43EA-980D-F327E6676937}" type="pres">
      <dgm:prSet presAssocID="{06B00ED4-9F95-4560-AA31-4E7898BC4A44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9D5D988D-AE31-49A2-8B92-071BE84A8AFD}" type="pres">
      <dgm:prSet presAssocID="{6C31ED82-D3C5-4AF9-A7FD-CCB38298D2A2}" presName="parentText" presStyleLbl="node1" presStyleIdx="1" presStyleCnt="2" custLinFactNeighborY="24607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31B8C99-5833-4006-9D5C-BD313607202B}" type="pres">
      <dgm:prSet presAssocID="{6C31ED82-D3C5-4AF9-A7FD-CCB38298D2A2}" presName="childText" presStyleLbl="revTx" presStyleIdx="1" presStyleCnt="2" custLinFactNeighborY="19473">
        <dgm:presLayoutVars>
          <dgm:bulletEnabled val="1"/>
        </dgm:presLayoutVars>
      </dgm:prSet>
      <dgm:spPr/>
    </dgm:pt>
  </dgm:ptLst>
  <dgm:cxnLst>
    <dgm:cxn modelId="{CB835328-EE58-4AF3-AEBE-25C1A181296A}" srcId="{06B00ED4-9F95-4560-AA31-4E7898BC4A44}" destId="{D5C809BA-F3CA-462D-9ADA-AF01241FEA07}" srcOrd="2" destOrd="0" parTransId="{7F62496F-DFF0-47FF-B7EE-48A3A5BBF895}" sibTransId="{4C888D78-C562-480B-B4E2-41331A0AD43D}"/>
    <dgm:cxn modelId="{16D7D1FC-20EF-4AFC-9756-E0F216DEA172}" srcId="{6C31ED82-D3C5-4AF9-A7FD-CCB38298D2A2}" destId="{74F2ECCE-71AC-4C57-AFB0-25F706E46B14}" srcOrd="0" destOrd="0" parTransId="{7D34747F-C316-4780-AD2D-2BA9C6AA9417}" sibTransId="{EC68965E-E982-40E8-9F9C-7888625D953F}"/>
    <dgm:cxn modelId="{B1FE2C52-6C56-40B1-AA7F-783E38CAD245}" type="presOf" srcId="{D5C809BA-F3CA-462D-9ADA-AF01241FEA07}" destId="{BA550372-12EB-43EA-980D-F327E6676937}" srcOrd="0" destOrd="2" presId="urn:microsoft.com/office/officeart/2005/8/layout/vList2"/>
    <dgm:cxn modelId="{A3FC5233-1D45-495F-BA0B-57FF21FF7E87}" type="presOf" srcId="{6C31ED82-D3C5-4AF9-A7FD-CCB38298D2A2}" destId="{9D5D988D-AE31-49A2-8B92-071BE84A8AFD}" srcOrd="0" destOrd="0" presId="urn:microsoft.com/office/officeart/2005/8/layout/vList2"/>
    <dgm:cxn modelId="{2CD5D79F-A1A2-4D7D-9060-E521D8169E3F}" srcId="{06B00ED4-9F95-4560-AA31-4E7898BC4A44}" destId="{273AA8F2-B42F-4583-A1CE-A51D00FE2DCB}" srcOrd="0" destOrd="0" parTransId="{3B35C309-866E-43FD-8EE3-CD19C5DA6EF1}" sibTransId="{9CA3EE59-2E79-4957-BB4F-759F1FA9B3C5}"/>
    <dgm:cxn modelId="{1F4872C0-F9FF-463A-A62C-ED86468B3C70}" type="presOf" srcId="{FC52E525-E05E-4260-925C-F71FCCA16B52}" destId="{4834A79D-1CF6-4BDA-8BC8-FACF1F83F97B}" srcOrd="0" destOrd="0" presId="urn:microsoft.com/office/officeart/2005/8/layout/vList2"/>
    <dgm:cxn modelId="{C0F230E3-98D4-4DE7-8C49-2E886555AECF}" type="presOf" srcId="{273AA8F2-B42F-4583-A1CE-A51D00FE2DCB}" destId="{BA550372-12EB-43EA-980D-F327E6676937}" srcOrd="0" destOrd="0" presId="urn:microsoft.com/office/officeart/2005/8/layout/vList2"/>
    <dgm:cxn modelId="{664A771C-88C8-4EC0-80A2-4640AFF63398}" srcId="{FC52E525-E05E-4260-925C-F71FCCA16B52}" destId="{6C31ED82-D3C5-4AF9-A7FD-CCB38298D2A2}" srcOrd="1" destOrd="0" parTransId="{2D0E5892-685A-478A-AA6A-367DA230CE0F}" sibTransId="{C489916D-E71D-49A9-A7CB-D9CFC40103FB}"/>
    <dgm:cxn modelId="{A7C4B37E-7B67-4461-B69B-223DC0058757}" type="presOf" srcId="{DBFAE853-E565-4C6C-B46D-4156743E1BFB}" destId="{BA550372-12EB-43EA-980D-F327E6676937}" srcOrd="0" destOrd="1" presId="urn:microsoft.com/office/officeart/2005/8/layout/vList2"/>
    <dgm:cxn modelId="{7A1CDBD0-6D4F-4E99-8BD8-92823B1A7EDA}" type="presOf" srcId="{06B00ED4-9F95-4560-AA31-4E7898BC4A44}" destId="{F2C83662-034E-4E90-8CA9-A8576877D801}" srcOrd="0" destOrd="0" presId="urn:microsoft.com/office/officeart/2005/8/layout/vList2"/>
    <dgm:cxn modelId="{602162AC-72A5-4ABD-A744-3BA18AADDEA5}" srcId="{06B00ED4-9F95-4560-AA31-4E7898BC4A44}" destId="{DBFAE853-E565-4C6C-B46D-4156743E1BFB}" srcOrd="1" destOrd="0" parTransId="{D40CE0C3-3DAE-407D-987B-C5D9E092F3EC}" sibTransId="{6830FB2D-AC75-418B-BD9A-9E8F486CA37A}"/>
    <dgm:cxn modelId="{74EA37BC-E09D-4065-8605-DFA1CA2C8D1B}" type="presOf" srcId="{74F2ECCE-71AC-4C57-AFB0-25F706E46B14}" destId="{731B8C99-5833-4006-9D5C-BD313607202B}" srcOrd="0" destOrd="0" presId="urn:microsoft.com/office/officeart/2005/8/layout/vList2"/>
    <dgm:cxn modelId="{AB5C86FE-0299-41D0-9664-55159C92F3FA}" srcId="{FC52E525-E05E-4260-925C-F71FCCA16B52}" destId="{06B00ED4-9F95-4560-AA31-4E7898BC4A44}" srcOrd="0" destOrd="0" parTransId="{81BE019B-96E8-4627-80C4-B89AB1FE0467}" sibTransId="{24C92682-5083-42E5-9155-47CD5900A905}"/>
    <dgm:cxn modelId="{5CBFB71A-A6AD-45D8-8100-E451C8057A23}" type="presParOf" srcId="{4834A79D-1CF6-4BDA-8BC8-FACF1F83F97B}" destId="{F2C83662-034E-4E90-8CA9-A8576877D801}" srcOrd="0" destOrd="0" presId="urn:microsoft.com/office/officeart/2005/8/layout/vList2"/>
    <dgm:cxn modelId="{09495072-4617-4DA8-B7BD-B67EED22519A}" type="presParOf" srcId="{4834A79D-1CF6-4BDA-8BC8-FACF1F83F97B}" destId="{BA550372-12EB-43EA-980D-F327E6676937}" srcOrd="1" destOrd="0" presId="urn:microsoft.com/office/officeart/2005/8/layout/vList2"/>
    <dgm:cxn modelId="{B03B2283-C8C4-4820-837D-250588F476FA}" type="presParOf" srcId="{4834A79D-1CF6-4BDA-8BC8-FACF1F83F97B}" destId="{9D5D988D-AE31-49A2-8B92-071BE84A8AFD}" srcOrd="2" destOrd="0" presId="urn:microsoft.com/office/officeart/2005/8/layout/vList2"/>
    <dgm:cxn modelId="{FAFEB223-D838-4806-BB07-D0C5291A9BC7}" type="presParOf" srcId="{4834A79D-1CF6-4BDA-8BC8-FACF1F83F97B}" destId="{731B8C99-5833-4006-9D5C-BD313607202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CD0C6F-319A-4471-BE60-8DE28E6539D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72CE37CA-0AA4-40BC-BE28-3BE9CC81311F}">
      <dgm:prSet phldrT="[Tekst]"/>
      <dgm:spPr/>
      <dgm:t>
        <a:bodyPr/>
        <a:lstStyle/>
        <a:p>
          <a:r>
            <a:rPr lang="et-EE" dirty="0" smtClean="0"/>
            <a:t>MÄRKAMINE</a:t>
          </a:r>
          <a:endParaRPr lang="et-EE" dirty="0"/>
        </a:p>
      </dgm:t>
    </dgm:pt>
    <dgm:pt modelId="{F7380A70-1DDA-46D2-BA74-CFE45567109F}" type="parTrans" cxnId="{98FD847C-F11D-4CFD-B718-7EF5037545C1}">
      <dgm:prSet/>
      <dgm:spPr/>
      <dgm:t>
        <a:bodyPr/>
        <a:lstStyle/>
        <a:p>
          <a:endParaRPr lang="et-EE"/>
        </a:p>
      </dgm:t>
    </dgm:pt>
    <dgm:pt modelId="{9674FD35-A2EF-47C3-8915-CA27428E5234}" type="sibTrans" cxnId="{98FD847C-F11D-4CFD-B718-7EF5037545C1}">
      <dgm:prSet/>
      <dgm:spPr/>
      <dgm:t>
        <a:bodyPr/>
        <a:lstStyle/>
        <a:p>
          <a:endParaRPr lang="et-EE"/>
        </a:p>
      </dgm:t>
    </dgm:pt>
    <dgm:pt modelId="{BDC88B85-1E24-49C2-84BB-F48475437B06}">
      <dgm:prSet phldrT="[Tekst]"/>
      <dgm:spPr/>
      <dgm:t>
        <a:bodyPr/>
        <a:lstStyle/>
        <a:p>
          <a:r>
            <a:rPr lang="et-EE" dirty="0" smtClean="0"/>
            <a:t>SÕNASTAMINE</a:t>
          </a:r>
          <a:endParaRPr lang="et-EE" dirty="0"/>
        </a:p>
      </dgm:t>
    </dgm:pt>
    <dgm:pt modelId="{0D2589CB-9452-4CFB-8837-0A9399902CD7}" type="parTrans" cxnId="{51574616-5490-4F17-8CEA-4A57DEAF4723}">
      <dgm:prSet/>
      <dgm:spPr/>
      <dgm:t>
        <a:bodyPr/>
        <a:lstStyle/>
        <a:p>
          <a:endParaRPr lang="et-EE"/>
        </a:p>
      </dgm:t>
    </dgm:pt>
    <dgm:pt modelId="{86953E6C-331C-4835-8C5B-42A976A33CA9}" type="sibTrans" cxnId="{51574616-5490-4F17-8CEA-4A57DEAF4723}">
      <dgm:prSet/>
      <dgm:spPr/>
      <dgm:t>
        <a:bodyPr/>
        <a:lstStyle/>
        <a:p>
          <a:endParaRPr lang="et-EE"/>
        </a:p>
      </dgm:t>
    </dgm:pt>
    <dgm:pt modelId="{FFE745D4-24E0-46FB-8AA4-268ED76183CA}">
      <dgm:prSet phldrT="[Tekst]"/>
      <dgm:spPr/>
      <dgm:t>
        <a:bodyPr/>
        <a:lstStyle/>
        <a:p>
          <a:r>
            <a:rPr lang="et-EE" dirty="0" smtClean="0"/>
            <a:t>LAHENDUSKÄIGU HINDAMINE</a:t>
          </a:r>
          <a:endParaRPr lang="et-EE" dirty="0"/>
        </a:p>
      </dgm:t>
    </dgm:pt>
    <dgm:pt modelId="{34700980-8663-40D0-844E-6B1C3781EF67}" type="parTrans" cxnId="{A5645120-ACBD-4261-AD41-735A28127363}">
      <dgm:prSet/>
      <dgm:spPr/>
      <dgm:t>
        <a:bodyPr/>
        <a:lstStyle/>
        <a:p>
          <a:endParaRPr lang="et-EE"/>
        </a:p>
      </dgm:t>
    </dgm:pt>
    <dgm:pt modelId="{C592CD40-8EC2-46E0-94AA-02BC857511F4}" type="sibTrans" cxnId="{A5645120-ACBD-4261-AD41-735A28127363}">
      <dgm:prSet/>
      <dgm:spPr/>
      <dgm:t>
        <a:bodyPr/>
        <a:lstStyle/>
        <a:p>
          <a:endParaRPr lang="et-EE"/>
        </a:p>
      </dgm:t>
    </dgm:pt>
    <dgm:pt modelId="{F278806D-8FC7-4634-A33A-AB4DE8CD76E5}">
      <dgm:prSet/>
      <dgm:spPr/>
      <dgm:t>
        <a:bodyPr/>
        <a:lstStyle/>
        <a:p>
          <a:r>
            <a:rPr lang="et-EE" dirty="0" smtClean="0"/>
            <a:t>STRATEEGIA VALIK</a:t>
          </a:r>
          <a:endParaRPr lang="et-EE" dirty="0"/>
        </a:p>
      </dgm:t>
    </dgm:pt>
    <dgm:pt modelId="{3E77F46B-D142-4B9A-8BEB-646497DDBFBC}" type="parTrans" cxnId="{5F4AF1A2-A83A-46CB-BA07-4AE80F86C48B}">
      <dgm:prSet/>
      <dgm:spPr/>
      <dgm:t>
        <a:bodyPr/>
        <a:lstStyle/>
        <a:p>
          <a:endParaRPr lang="et-EE"/>
        </a:p>
      </dgm:t>
    </dgm:pt>
    <dgm:pt modelId="{F33B6F92-C83E-4C5B-B582-5D923EBC4540}" type="sibTrans" cxnId="{5F4AF1A2-A83A-46CB-BA07-4AE80F86C48B}">
      <dgm:prSet/>
      <dgm:spPr/>
      <dgm:t>
        <a:bodyPr/>
        <a:lstStyle/>
        <a:p>
          <a:endParaRPr lang="et-EE"/>
        </a:p>
      </dgm:t>
    </dgm:pt>
    <dgm:pt modelId="{FAE26837-D147-410F-A906-02F4121CEC86}">
      <dgm:prSet/>
      <dgm:spPr/>
      <dgm:t>
        <a:bodyPr/>
        <a:lstStyle/>
        <a:p>
          <a:r>
            <a:rPr lang="et-EE" dirty="0" smtClean="0"/>
            <a:t>STRATEEGIA ELLUVIIMINE</a:t>
          </a:r>
          <a:endParaRPr lang="et-EE" dirty="0"/>
        </a:p>
      </dgm:t>
    </dgm:pt>
    <dgm:pt modelId="{20B39FDF-AD58-4719-BBA1-D26BDA5A6B00}" type="parTrans" cxnId="{6DC5F50D-D328-4EFE-A77A-B610E01785FD}">
      <dgm:prSet/>
      <dgm:spPr/>
      <dgm:t>
        <a:bodyPr/>
        <a:lstStyle/>
        <a:p>
          <a:endParaRPr lang="et-EE"/>
        </a:p>
      </dgm:t>
    </dgm:pt>
    <dgm:pt modelId="{9FF7ECEC-380C-46E7-8AE2-30872F540988}" type="sibTrans" cxnId="{6DC5F50D-D328-4EFE-A77A-B610E01785FD}">
      <dgm:prSet/>
      <dgm:spPr/>
      <dgm:t>
        <a:bodyPr/>
        <a:lstStyle/>
        <a:p>
          <a:endParaRPr lang="et-EE"/>
        </a:p>
      </dgm:t>
    </dgm:pt>
    <dgm:pt modelId="{7757791A-18A8-45C7-BAD5-D1A47B3714D6}" type="pres">
      <dgm:prSet presAssocID="{E4CD0C6F-319A-4471-BE60-8DE28E6539D2}" presName="CompostProcess" presStyleCnt="0">
        <dgm:presLayoutVars>
          <dgm:dir/>
          <dgm:resizeHandles val="exact"/>
        </dgm:presLayoutVars>
      </dgm:prSet>
      <dgm:spPr/>
    </dgm:pt>
    <dgm:pt modelId="{2EDD0DDB-6CAE-4B1D-8AE4-FD489BD0E29F}" type="pres">
      <dgm:prSet presAssocID="{E4CD0C6F-319A-4471-BE60-8DE28E6539D2}" presName="arrow" presStyleLbl="bgShp" presStyleIdx="0" presStyleCnt="1" custScaleX="117647"/>
      <dgm:spPr/>
    </dgm:pt>
    <dgm:pt modelId="{CA6887CE-AF4D-4900-9BA2-ABB840F0A653}" type="pres">
      <dgm:prSet presAssocID="{E4CD0C6F-319A-4471-BE60-8DE28E6539D2}" presName="linearProcess" presStyleCnt="0"/>
      <dgm:spPr/>
    </dgm:pt>
    <dgm:pt modelId="{A7383BCF-0CB4-4191-A2ED-9881028842FB}" type="pres">
      <dgm:prSet presAssocID="{72CE37CA-0AA4-40BC-BE28-3BE9CC81311F}" presName="textNode" presStyleLbl="node1" presStyleIdx="0" presStyleCnt="5">
        <dgm:presLayoutVars>
          <dgm:bulletEnabled val="1"/>
        </dgm:presLayoutVars>
      </dgm:prSet>
      <dgm:spPr/>
    </dgm:pt>
    <dgm:pt modelId="{9876BD29-83F0-4727-8DD4-5B4AB43502AE}" type="pres">
      <dgm:prSet presAssocID="{9674FD35-A2EF-47C3-8915-CA27428E5234}" presName="sibTrans" presStyleCnt="0"/>
      <dgm:spPr/>
    </dgm:pt>
    <dgm:pt modelId="{BF18B670-1236-4C25-9E63-98BB51E28E22}" type="pres">
      <dgm:prSet presAssocID="{BDC88B85-1E24-49C2-84BB-F48475437B06}" presName="textNode" presStyleLbl="node1" presStyleIdx="1" presStyleCnt="5">
        <dgm:presLayoutVars>
          <dgm:bulletEnabled val="1"/>
        </dgm:presLayoutVars>
      </dgm:prSet>
      <dgm:spPr/>
    </dgm:pt>
    <dgm:pt modelId="{E2FEA2E7-4AFE-4AAF-8B95-1C6233561853}" type="pres">
      <dgm:prSet presAssocID="{86953E6C-331C-4835-8C5B-42A976A33CA9}" presName="sibTrans" presStyleCnt="0"/>
      <dgm:spPr/>
    </dgm:pt>
    <dgm:pt modelId="{94E861CF-EC74-4F6B-868F-65A9CD5FE2D7}" type="pres">
      <dgm:prSet presAssocID="{F278806D-8FC7-4634-A33A-AB4DE8CD76E5}" presName="textNode" presStyleLbl="node1" presStyleIdx="2" presStyleCnt="5">
        <dgm:presLayoutVars>
          <dgm:bulletEnabled val="1"/>
        </dgm:presLayoutVars>
      </dgm:prSet>
      <dgm:spPr/>
    </dgm:pt>
    <dgm:pt modelId="{2DD5A740-9408-48A9-8658-ACE6314B88FA}" type="pres">
      <dgm:prSet presAssocID="{F33B6F92-C83E-4C5B-B582-5D923EBC4540}" presName="sibTrans" presStyleCnt="0"/>
      <dgm:spPr/>
    </dgm:pt>
    <dgm:pt modelId="{87E90602-42FA-4433-9AE0-DAFD8FF1C654}" type="pres">
      <dgm:prSet presAssocID="{FAE26837-D147-410F-A906-02F4121CEC86}" presName="textNode" presStyleLbl="node1" presStyleIdx="3" presStyleCnt="5">
        <dgm:presLayoutVars>
          <dgm:bulletEnabled val="1"/>
        </dgm:presLayoutVars>
      </dgm:prSet>
      <dgm:spPr/>
    </dgm:pt>
    <dgm:pt modelId="{71E16B42-42E1-42A3-9F7A-091EC05F2880}" type="pres">
      <dgm:prSet presAssocID="{9FF7ECEC-380C-46E7-8AE2-30872F540988}" presName="sibTrans" presStyleCnt="0"/>
      <dgm:spPr/>
    </dgm:pt>
    <dgm:pt modelId="{71EA4269-5ED7-4450-8B5D-620372156573}" type="pres">
      <dgm:prSet presAssocID="{FFE745D4-24E0-46FB-8AA4-268ED76183CA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98FD847C-F11D-4CFD-B718-7EF5037545C1}" srcId="{E4CD0C6F-319A-4471-BE60-8DE28E6539D2}" destId="{72CE37CA-0AA4-40BC-BE28-3BE9CC81311F}" srcOrd="0" destOrd="0" parTransId="{F7380A70-1DDA-46D2-BA74-CFE45567109F}" sibTransId="{9674FD35-A2EF-47C3-8915-CA27428E5234}"/>
    <dgm:cxn modelId="{268FF205-34D7-4FE3-8121-D91542BBB57A}" type="presOf" srcId="{FAE26837-D147-410F-A906-02F4121CEC86}" destId="{87E90602-42FA-4433-9AE0-DAFD8FF1C654}" srcOrd="0" destOrd="0" presId="urn:microsoft.com/office/officeart/2005/8/layout/hProcess9"/>
    <dgm:cxn modelId="{41D08C68-2651-446E-9D4E-1D81350D9A5E}" type="presOf" srcId="{BDC88B85-1E24-49C2-84BB-F48475437B06}" destId="{BF18B670-1236-4C25-9E63-98BB51E28E22}" srcOrd="0" destOrd="0" presId="urn:microsoft.com/office/officeart/2005/8/layout/hProcess9"/>
    <dgm:cxn modelId="{51574616-5490-4F17-8CEA-4A57DEAF4723}" srcId="{E4CD0C6F-319A-4471-BE60-8DE28E6539D2}" destId="{BDC88B85-1E24-49C2-84BB-F48475437B06}" srcOrd="1" destOrd="0" parTransId="{0D2589CB-9452-4CFB-8837-0A9399902CD7}" sibTransId="{86953E6C-331C-4835-8C5B-42A976A33CA9}"/>
    <dgm:cxn modelId="{DA632110-2270-46B2-8A01-022E828DB0C7}" type="presOf" srcId="{F278806D-8FC7-4634-A33A-AB4DE8CD76E5}" destId="{94E861CF-EC74-4F6B-868F-65A9CD5FE2D7}" srcOrd="0" destOrd="0" presId="urn:microsoft.com/office/officeart/2005/8/layout/hProcess9"/>
    <dgm:cxn modelId="{A5645120-ACBD-4261-AD41-735A28127363}" srcId="{E4CD0C6F-319A-4471-BE60-8DE28E6539D2}" destId="{FFE745D4-24E0-46FB-8AA4-268ED76183CA}" srcOrd="4" destOrd="0" parTransId="{34700980-8663-40D0-844E-6B1C3781EF67}" sibTransId="{C592CD40-8EC2-46E0-94AA-02BC857511F4}"/>
    <dgm:cxn modelId="{17EB4562-DAC7-45EC-B343-442C6F0F74FD}" type="presOf" srcId="{FFE745D4-24E0-46FB-8AA4-268ED76183CA}" destId="{71EA4269-5ED7-4450-8B5D-620372156573}" srcOrd="0" destOrd="0" presId="urn:microsoft.com/office/officeart/2005/8/layout/hProcess9"/>
    <dgm:cxn modelId="{5F4AF1A2-A83A-46CB-BA07-4AE80F86C48B}" srcId="{E4CD0C6F-319A-4471-BE60-8DE28E6539D2}" destId="{F278806D-8FC7-4634-A33A-AB4DE8CD76E5}" srcOrd="2" destOrd="0" parTransId="{3E77F46B-D142-4B9A-8BEB-646497DDBFBC}" sibTransId="{F33B6F92-C83E-4C5B-B582-5D923EBC4540}"/>
    <dgm:cxn modelId="{C825CAD8-0847-4160-B9B3-D92458B1E4F3}" type="presOf" srcId="{72CE37CA-0AA4-40BC-BE28-3BE9CC81311F}" destId="{A7383BCF-0CB4-4191-A2ED-9881028842FB}" srcOrd="0" destOrd="0" presId="urn:microsoft.com/office/officeart/2005/8/layout/hProcess9"/>
    <dgm:cxn modelId="{7EB736A7-40A5-4C99-93D0-99426938FBFF}" type="presOf" srcId="{E4CD0C6F-319A-4471-BE60-8DE28E6539D2}" destId="{7757791A-18A8-45C7-BAD5-D1A47B3714D6}" srcOrd="0" destOrd="0" presId="urn:microsoft.com/office/officeart/2005/8/layout/hProcess9"/>
    <dgm:cxn modelId="{6DC5F50D-D328-4EFE-A77A-B610E01785FD}" srcId="{E4CD0C6F-319A-4471-BE60-8DE28E6539D2}" destId="{FAE26837-D147-410F-A906-02F4121CEC86}" srcOrd="3" destOrd="0" parTransId="{20B39FDF-AD58-4719-BBA1-D26BDA5A6B00}" sibTransId="{9FF7ECEC-380C-46E7-8AE2-30872F540988}"/>
    <dgm:cxn modelId="{7D78F4B9-AAB7-486B-B417-47F350AE7BC3}" type="presParOf" srcId="{7757791A-18A8-45C7-BAD5-D1A47B3714D6}" destId="{2EDD0DDB-6CAE-4B1D-8AE4-FD489BD0E29F}" srcOrd="0" destOrd="0" presId="urn:microsoft.com/office/officeart/2005/8/layout/hProcess9"/>
    <dgm:cxn modelId="{5C4C4924-25AD-4881-8B2C-24AD6AFB49BD}" type="presParOf" srcId="{7757791A-18A8-45C7-BAD5-D1A47B3714D6}" destId="{CA6887CE-AF4D-4900-9BA2-ABB840F0A653}" srcOrd="1" destOrd="0" presId="urn:microsoft.com/office/officeart/2005/8/layout/hProcess9"/>
    <dgm:cxn modelId="{75D2F35C-0C8C-4A4C-BC1A-BA20F1E8E1D3}" type="presParOf" srcId="{CA6887CE-AF4D-4900-9BA2-ABB840F0A653}" destId="{A7383BCF-0CB4-4191-A2ED-9881028842FB}" srcOrd="0" destOrd="0" presId="urn:microsoft.com/office/officeart/2005/8/layout/hProcess9"/>
    <dgm:cxn modelId="{668706D9-2981-4982-97BD-7778300B7B3D}" type="presParOf" srcId="{CA6887CE-AF4D-4900-9BA2-ABB840F0A653}" destId="{9876BD29-83F0-4727-8DD4-5B4AB43502AE}" srcOrd="1" destOrd="0" presId="urn:microsoft.com/office/officeart/2005/8/layout/hProcess9"/>
    <dgm:cxn modelId="{4C5B2622-2794-4674-A027-F81E813F5763}" type="presParOf" srcId="{CA6887CE-AF4D-4900-9BA2-ABB840F0A653}" destId="{BF18B670-1236-4C25-9E63-98BB51E28E22}" srcOrd="2" destOrd="0" presId="urn:microsoft.com/office/officeart/2005/8/layout/hProcess9"/>
    <dgm:cxn modelId="{E66AE632-8972-4CC7-81AD-D54EE6C55787}" type="presParOf" srcId="{CA6887CE-AF4D-4900-9BA2-ABB840F0A653}" destId="{E2FEA2E7-4AFE-4AAF-8B95-1C6233561853}" srcOrd="3" destOrd="0" presId="urn:microsoft.com/office/officeart/2005/8/layout/hProcess9"/>
    <dgm:cxn modelId="{F878994A-DB7C-46C5-87F6-669FE7C55D11}" type="presParOf" srcId="{CA6887CE-AF4D-4900-9BA2-ABB840F0A653}" destId="{94E861CF-EC74-4F6B-868F-65A9CD5FE2D7}" srcOrd="4" destOrd="0" presId="urn:microsoft.com/office/officeart/2005/8/layout/hProcess9"/>
    <dgm:cxn modelId="{A3064BA2-A75E-4910-BF15-D12AD7711711}" type="presParOf" srcId="{CA6887CE-AF4D-4900-9BA2-ABB840F0A653}" destId="{2DD5A740-9408-48A9-8658-ACE6314B88FA}" srcOrd="5" destOrd="0" presId="urn:microsoft.com/office/officeart/2005/8/layout/hProcess9"/>
    <dgm:cxn modelId="{F957B07F-D639-4E3F-8D1C-F266E7815E36}" type="presParOf" srcId="{CA6887CE-AF4D-4900-9BA2-ABB840F0A653}" destId="{87E90602-42FA-4433-9AE0-DAFD8FF1C654}" srcOrd="6" destOrd="0" presId="urn:microsoft.com/office/officeart/2005/8/layout/hProcess9"/>
    <dgm:cxn modelId="{3C130C17-8752-408B-B43E-ED0A9CD822F4}" type="presParOf" srcId="{CA6887CE-AF4D-4900-9BA2-ABB840F0A653}" destId="{71E16B42-42E1-42A3-9F7A-091EC05F2880}" srcOrd="7" destOrd="0" presId="urn:microsoft.com/office/officeart/2005/8/layout/hProcess9"/>
    <dgm:cxn modelId="{2C3DE8B5-6676-4E83-ABA4-68340501FD8A}" type="presParOf" srcId="{CA6887CE-AF4D-4900-9BA2-ABB840F0A653}" destId="{71EA4269-5ED7-4450-8B5D-620372156573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148AEE-70E4-4CC9-AE7B-ABFDE99C185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BB7BDA82-C72B-48C5-8A58-7239CFDDF67F}">
      <dgm:prSet phldrT="[Tekst]"/>
      <dgm:spPr/>
      <dgm:t>
        <a:bodyPr/>
        <a:lstStyle/>
        <a:p>
          <a:r>
            <a:rPr lang="et-EE" dirty="0" smtClean="0"/>
            <a:t>POLE PIISAVALT EELTEADMISI</a:t>
          </a:r>
          <a:endParaRPr lang="et-EE" dirty="0"/>
        </a:p>
      </dgm:t>
    </dgm:pt>
    <dgm:pt modelId="{D3799BE8-75B2-433D-980E-CA00EA151850}" type="parTrans" cxnId="{FBDED2F0-BBBF-4BD7-BCDC-DBCCDF74728E}">
      <dgm:prSet/>
      <dgm:spPr/>
      <dgm:t>
        <a:bodyPr/>
        <a:lstStyle/>
        <a:p>
          <a:endParaRPr lang="et-EE"/>
        </a:p>
      </dgm:t>
    </dgm:pt>
    <dgm:pt modelId="{299D0E93-DCBD-4B5C-9E31-F730FF81648D}" type="sibTrans" cxnId="{FBDED2F0-BBBF-4BD7-BCDC-DBCCDF74728E}">
      <dgm:prSet/>
      <dgm:spPr/>
      <dgm:t>
        <a:bodyPr/>
        <a:lstStyle/>
        <a:p>
          <a:endParaRPr lang="et-EE"/>
        </a:p>
      </dgm:t>
    </dgm:pt>
    <dgm:pt modelId="{8EFB9150-B475-4001-AB88-5A85A6D87CB1}">
      <dgm:prSet phldrT="[Tekst]"/>
      <dgm:spPr/>
      <dgm:t>
        <a:bodyPr/>
        <a:lstStyle/>
        <a:p>
          <a:r>
            <a:rPr lang="et-EE" dirty="0" smtClean="0"/>
            <a:t>POLE AEGA OLUKORRA HINDAMISEKS</a:t>
          </a:r>
          <a:endParaRPr lang="et-EE" dirty="0"/>
        </a:p>
      </dgm:t>
    </dgm:pt>
    <dgm:pt modelId="{BDECA3BF-8A39-4042-8FDD-194F0AF482E6}" type="parTrans" cxnId="{06C20B26-7010-4972-A0EA-4C471EEEDD0E}">
      <dgm:prSet/>
      <dgm:spPr/>
      <dgm:t>
        <a:bodyPr/>
        <a:lstStyle/>
        <a:p>
          <a:endParaRPr lang="et-EE"/>
        </a:p>
      </dgm:t>
    </dgm:pt>
    <dgm:pt modelId="{6F19C4A3-8779-4B56-875B-4BB47946E0E8}" type="sibTrans" cxnId="{06C20B26-7010-4972-A0EA-4C471EEEDD0E}">
      <dgm:prSet/>
      <dgm:spPr/>
      <dgm:t>
        <a:bodyPr/>
        <a:lstStyle/>
        <a:p>
          <a:endParaRPr lang="et-EE"/>
        </a:p>
      </dgm:t>
    </dgm:pt>
    <dgm:pt modelId="{67292CDE-88CC-44A4-9E9A-E48833527FBC}">
      <dgm:prSet phldrT="[Tekst]"/>
      <dgm:spPr/>
      <dgm:t>
        <a:bodyPr/>
        <a:lstStyle/>
        <a:p>
          <a:r>
            <a:rPr lang="et-EE" dirty="0" smtClean="0"/>
            <a:t>EI OSKA ETTE NÄHA TEKKIVAID TAKISTUSI</a:t>
          </a:r>
          <a:endParaRPr lang="et-EE" dirty="0"/>
        </a:p>
      </dgm:t>
    </dgm:pt>
    <dgm:pt modelId="{799C8C1C-0AFD-4D6B-B4CC-4609D3AB3B28}" type="parTrans" cxnId="{3DFB9BE4-AB17-4E4D-B9BA-FF2A3CA529AC}">
      <dgm:prSet/>
      <dgm:spPr/>
      <dgm:t>
        <a:bodyPr/>
        <a:lstStyle/>
        <a:p>
          <a:endParaRPr lang="et-EE"/>
        </a:p>
      </dgm:t>
    </dgm:pt>
    <dgm:pt modelId="{E067A916-0AD8-48EA-87A2-3FACC896CDC1}" type="sibTrans" cxnId="{3DFB9BE4-AB17-4E4D-B9BA-FF2A3CA529AC}">
      <dgm:prSet/>
      <dgm:spPr/>
      <dgm:t>
        <a:bodyPr/>
        <a:lstStyle/>
        <a:p>
          <a:endParaRPr lang="et-EE"/>
        </a:p>
      </dgm:t>
    </dgm:pt>
    <dgm:pt modelId="{6A47A3A4-3B29-4411-B1AC-E13D36843AA8}" type="pres">
      <dgm:prSet presAssocID="{B0148AEE-70E4-4CC9-AE7B-ABFDE99C1852}" presName="linear" presStyleCnt="0">
        <dgm:presLayoutVars>
          <dgm:dir/>
          <dgm:animLvl val="lvl"/>
          <dgm:resizeHandles val="exact"/>
        </dgm:presLayoutVars>
      </dgm:prSet>
      <dgm:spPr/>
    </dgm:pt>
    <dgm:pt modelId="{E74B356E-4B2F-44F8-885B-E61D67B42E2D}" type="pres">
      <dgm:prSet presAssocID="{BB7BDA82-C72B-48C5-8A58-7239CFDDF67F}" presName="parentLin" presStyleCnt="0"/>
      <dgm:spPr/>
    </dgm:pt>
    <dgm:pt modelId="{F175BCFD-A3DA-4BE3-AE82-10FC5014B7AA}" type="pres">
      <dgm:prSet presAssocID="{BB7BDA82-C72B-48C5-8A58-7239CFDDF67F}" presName="parentLeftMargin" presStyleLbl="node1" presStyleIdx="0" presStyleCnt="3"/>
      <dgm:spPr/>
    </dgm:pt>
    <dgm:pt modelId="{BDEFF296-DD81-4070-A91A-B49A9557CEAF}" type="pres">
      <dgm:prSet presAssocID="{BB7BDA82-C72B-48C5-8A58-7239CFDDF67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B227D8C-5B3B-4EF1-BFCA-0D70CBB6CB46}" type="pres">
      <dgm:prSet presAssocID="{BB7BDA82-C72B-48C5-8A58-7239CFDDF67F}" presName="negativeSpace" presStyleCnt="0"/>
      <dgm:spPr/>
    </dgm:pt>
    <dgm:pt modelId="{3593A699-5A1E-4ED0-B10D-4127A7CFB39B}" type="pres">
      <dgm:prSet presAssocID="{BB7BDA82-C72B-48C5-8A58-7239CFDDF67F}" presName="childText" presStyleLbl="conFgAcc1" presStyleIdx="0" presStyleCnt="3">
        <dgm:presLayoutVars>
          <dgm:bulletEnabled val="1"/>
        </dgm:presLayoutVars>
      </dgm:prSet>
      <dgm:spPr/>
    </dgm:pt>
    <dgm:pt modelId="{90B65ACD-379F-49B0-B998-01750DA79137}" type="pres">
      <dgm:prSet presAssocID="{299D0E93-DCBD-4B5C-9E31-F730FF81648D}" presName="spaceBetweenRectangles" presStyleCnt="0"/>
      <dgm:spPr/>
    </dgm:pt>
    <dgm:pt modelId="{5BD4E792-909B-41DE-915D-832D8980E630}" type="pres">
      <dgm:prSet presAssocID="{8EFB9150-B475-4001-AB88-5A85A6D87CB1}" presName="parentLin" presStyleCnt="0"/>
      <dgm:spPr/>
    </dgm:pt>
    <dgm:pt modelId="{76B01905-062D-4B3C-8ABA-7ACC3F492A2E}" type="pres">
      <dgm:prSet presAssocID="{8EFB9150-B475-4001-AB88-5A85A6D87CB1}" presName="parentLeftMargin" presStyleLbl="node1" presStyleIdx="0" presStyleCnt="3"/>
      <dgm:spPr/>
    </dgm:pt>
    <dgm:pt modelId="{FA2A2410-744A-4CD4-BB7A-6E18E5E6F000}" type="pres">
      <dgm:prSet presAssocID="{8EFB9150-B475-4001-AB88-5A85A6D87CB1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AA91C0E-2E3A-44FA-A353-01BF9F9EBC28}" type="pres">
      <dgm:prSet presAssocID="{8EFB9150-B475-4001-AB88-5A85A6D87CB1}" presName="negativeSpace" presStyleCnt="0"/>
      <dgm:spPr/>
    </dgm:pt>
    <dgm:pt modelId="{2AEA8C79-AB2E-4CD9-A81A-021D91AA9B6B}" type="pres">
      <dgm:prSet presAssocID="{8EFB9150-B475-4001-AB88-5A85A6D87CB1}" presName="childText" presStyleLbl="conFgAcc1" presStyleIdx="1" presStyleCnt="3">
        <dgm:presLayoutVars>
          <dgm:bulletEnabled val="1"/>
        </dgm:presLayoutVars>
      </dgm:prSet>
      <dgm:spPr/>
    </dgm:pt>
    <dgm:pt modelId="{601D749B-C86B-4330-B64F-37FA4039E2A7}" type="pres">
      <dgm:prSet presAssocID="{6F19C4A3-8779-4B56-875B-4BB47946E0E8}" presName="spaceBetweenRectangles" presStyleCnt="0"/>
      <dgm:spPr/>
    </dgm:pt>
    <dgm:pt modelId="{FE0D794C-751B-44CE-8580-3AF1FAA5E0D6}" type="pres">
      <dgm:prSet presAssocID="{67292CDE-88CC-44A4-9E9A-E48833527FBC}" presName="parentLin" presStyleCnt="0"/>
      <dgm:spPr/>
    </dgm:pt>
    <dgm:pt modelId="{A5686D30-3BF1-4C4A-B8E9-1EDE6E6C7044}" type="pres">
      <dgm:prSet presAssocID="{67292CDE-88CC-44A4-9E9A-E48833527FBC}" presName="parentLeftMargin" presStyleLbl="node1" presStyleIdx="1" presStyleCnt="3"/>
      <dgm:spPr/>
    </dgm:pt>
    <dgm:pt modelId="{71CCB1DE-D586-40AC-B076-B359D0FE630A}" type="pres">
      <dgm:prSet presAssocID="{67292CDE-88CC-44A4-9E9A-E48833527FB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8BBDF3A-E2E8-43EF-852D-6D783E3C76CA}" type="pres">
      <dgm:prSet presAssocID="{67292CDE-88CC-44A4-9E9A-E48833527FBC}" presName="negativeSpace" presStyleCnt="0"/>
      <dgm:spPr/>
    </dgm:pt>
    <dgm:pt modelId="{456B95B0-9685-4BB5-A18E-464CFE1ED64C}" type="pres">
      <dgm:prSet presAssocID="{67292CDE-88CC-44A4-9E9A-E48833527FB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5C51438-A667-4FB4-98CD-1CA97463F7EF}" type="presOf" srcId="{8EFB9150-B475-4001-AB88-5A85A6D87CB1}" destId="{FA2A2410-744A-4CD4-BB7A-6E18E5E6F000}" srcOrd="1" destOrd="0" presId="urn:microsoft.com/office/officeart/2005/8/layout/list1"/>
    <dgm:cxn modelId="{3DFB9BE4-AB17-4E4D-B9BA-FF2A3CA529AC}" srcId="{B0148AEE-70E4-4CC9-AE7B-ABFDE99C1852}" destId="{67292CDE-88CC-44A4-9E9A-E48833527FBC}" srcOrd="2" destOrd="0" parTransId="{799C8C1C-0AFD-4D6B-B4CC-4609D3AB3B28}" sibTransId="{E067A916-0AD8-48EA-87A2-3FACC896CDC1}"/>
    <dgm:cxn modelId="{28BCCF25-608C-4578-8025-4A5F43ED3EE8}" type="presOf" srcId="{BB7BDA82-C72B-48C5-8A58-7239CFDDF67F}" destId="{F175BCFD-A3DA-4BE3-AE82-10FC5014B7AA}" srcOrd="0" destOrd="0" presId="urn:microsoft.com/office/officeart/2005/8/layout/list1"/>
    <dgm:cxn modelId="{06C20B26-7010-4972-A0EA-4C471EEEDD0E}" srcId="{B0148AEE-70E4-4CC9-AE7B-ABFDE99C1852}" destId="{8EFB9150-B475-4001-AB88-5A85A6D87CB1}" srcOrd="1" destOrd="0" parTransId="{BDECA3BF-8A39-4042-8FDD-194F0AF482E6}" sibTransId="{6F19C4A3-8779-4B56-875B-4BB47946E0E8}"/>
    <dgm:cxn modelId="{891D31BC-5F58-4526-B2F5-49200C290A01}" type="presOf" srcId="{B0148AEE-70E4-4CC9-AE7B-ABFDE99C1852}" destId="{6A47A3A4-3B29-4411-B1AC-E13D36843AA8}" srcOrd="0" destOrd="0" presId="urn:microsoft.com/office/officeart/2005/8/layout/list1"/>
    <dgm:cxn modelId="{09837231-42A1-4691-BBCD-AFDE4F2B923B}" type="presOf" srcId="{BB7BDA82-C72B-48C5-8A58-7239CFDDF67F}" destId="{BDEFF296-DD81-4070-A91A-B49A9557CEAF}" srcOrd="1" destOrd="0" presId="urn:microsoft.com/office/officeart/2005/8/layout/list1"/>
    <dgm:cxn modelId="{6F408263-3F13-4C35-ABFE-564BBB4B9B4B}" type="presOf" srcId="{8EFB9150-B475-4001-AB88-5A85A6D87CB1}" destId="{76B01905-062D-4B3C-8ABA-7ACC3F492A2E}" srcOrd="0" destOrd="0" presId="urn:microsoft.com/office/officeart/2005/8/layout/list1"/>
    <dgm:cxn modelId="{F659AC5F-5CF7-46AA-8100-4F49C763C2F0}" type="presOf" srcId="{67292CDE-88CC-44A4-9E9A-E48833527FBC}" destId="{71CCB1DE-D586-40AC-B076-B359D0FE630A}" srcOrd="1" destOrd="0" presId="urn:microsoft.com/office/officeart/2005/8/layout/list1"/>
    <dgm:cxn modelId="{FBDED2F0-BBBF-4BD7-BCDC-DBCCDF74728E}" srcId="{B0148AEE-70E4-4CC9-AE7B-ABFDE99C1852}" destId="{BB7BDA82-C72B-48C5-8A58-7239CFDDF67F}" srcOrd="0" destOrd="0" parTransId="{D3799BE8-75B2-433D-980E-CA00EA151850}" sibTransId="{299D0E93-DCBD-4B5C-9E31-F730FF81648D}"/>
    <dgm:cxn modelId="{A5BF437F-A918-468C-9232-1B290BAAC39E}" type="presOf" srcId="{67292CDE-88CC-44A4-9E9A-E48833527FBC}" destId="{A5686D30-3BF1-4C4A-B8E9-1EDE6E6C7044}" srcOrd="0" destOrd="0" presId="urn:microsoft.com/office/officeart/2005/8/layout/list1"/>
    <dgm:cxn modelId="{9E2BCD7F-DE01-4163-A229-F4389A4E934B}" type="presParOf" srcId="{6A47A3A4-3B29-4411-B1AC-E13D36843AA8}" destId="{E74B356E-4B2F-44F8-885B-E61D67B42E2D}" srcOrd="0" destOrd="0" presId="urn:microsoft.com/office/officeart/2005/8/layout/list1"/>
    <dgm:cxn modelId="{B2DC7804-9730-44C6-8BEE-8CDD82976FC8}" type="presParOf" srcId="{E74B356E-4B2F-44F8-885B-E61D67B42E2D}" destId="{F175BCFD-A3DA-4BE3-AE82-10FC5014B7AA}" srcOrd="0" destOrd="0" presId="urn:microsoft.com/office/officeart/2005/8/layout/list1"/>
    <dgm:cxn modelId="{F55B43B4-96D3-486C-94CD-ED0D9147C2ED}" type="presParOf" srcId="{E74B356E-4B2F-44F8-885B-E61D67B42E2D}" destId="{BDEFF296-DD81-4070-A91A-B49A9557CEAF}" srcOrd="1" destOrd="0" presId="urn:microsoft.com/office/officeart/2005/8/layout/list1"/>
    <dgm:cxn modelId="{6FAB6741-63FA-46FE-9944-7C7628CF33DB}" type="presParOf" srcId="{6A47A3A4-3B29-4411-B1AC-E13D36843AA8}" destId="{CB227D8C-5B3B-4EF1-BFCA-0D70CBB6CB46}" srcOrd="1" destOrd="0" presId="urn:microsoft.com/office/officeart/2005/8/layout/list1"/>
    <dgm:cxn modelId="{671EB869-7739-41CD-9048-A974ECBB3989}" type="presParOf" srcId="{6A47A3A4-3B29-4411-B1AC-E13D36843AA8}" destId="{3593A699-5A1E-4ED0-B10D-4127A7CFB39B}" srcOrd="2" destOrd="0" presId="urn:microsoft.com/office/officeart/2005/8/layout/list1"/>
    <dgm:cxn modelId="{B0DD5894-96CB-444A-B75E-0D2117DAB82C}" type="presParOf" srcId="{6A47A3A4-3B29-4411-B1AC-E13D36843AA8}" destId="{90B65ACD-379F-49B0-B998-01750DA79137}" srcOrd="3" destOrd="0" presId="urn:microsoft.com/office/officeart/2005/8/layout/list1"/>
    <dgm:cxn modelId="{24F54B88-BACA-4822-8865-971A4F8DA7A7}" type="presParOf" srcId="{6A47A3A4-3B29-4411-B1AC-E13D36843AA8}" destId="{5BD4E792-909B-41DE-915D-832D8980E630}" srcOrd="4" destOrd="0" presId="urn:microsoft.com/office/officeart/2005/8/layout/list1"/>
    <dgm:cxn modelId="{DDDFDA7A-F698-41F7-8B17-BD5FE78B3994}" type="presParOf" srcId="{5BD4E792-909B-41DE-915D-832D8980E630}" destId="{76B01905-062D-4B3C-8ABA-7ACC3F492A2E}" srcOrd="0" destOrd="0" presId="urn:microsoft.com/office/officeart/2005/8/layout/list1"/>
    <dgm:cxn modelId="{ACF6933B-D81B-4B71-A6F8-3424D18B477A}" type="presParOf" srcId="{5BD4E792-909B-41DE-915D-832D8980E630}" destId="{FA2A2410-744A-4CD4-BB7A-6E18E5E6F000}" srcOrd="1" destOrd="0" presId="urn:microsoft.com/office/officeart/2005/8/layout/list1"/>
    <dgm:cxn modelId="{0A7C1C30-90C3-4D2A-84FB-078DC3760D66}" type="presParOf" srcId="{6A47A3A4-3B29-4411-B1AC-E13D36843AA8}" destId="{CAA91C0E-2E3A-44FA-A353-01BF9F9EBC28}" srcOrd="5" destOrd="0" presId="urn:microsoft.com/office/officeart/2005/8/layout/list1"/>
    <dgm:cxn modelId="{99ED7204-7BB5-493C-9FAF-65967A823BD9}" type="presParOf" srcId="{6A47A3A4-3B29-4411-B1AC-E13D36843AA8}" destId="{2AEA8C79-AB2E-4CD9-A81A-021D91AA9B6B}" srcOrd="6" destOrd="0" presId="urn:microsoft.com/office/officeart/2005/8/layout/list1"/>
    <dgm:cxn modelId="{AF2D8168-ACC4-4D17-AAE7-0DE5C9793379}" type="presParOf" srcId="{6A47A3A4-3B29-4411-B1AC-E13D36843AA8}" destId="{601D749B-C86B-4330-B64F-37FA4039E2A7}" srcOrd="7" destOrd="0" presId="urn:microsoft.com/office/officeart/2005/8/layout/list1"/>
    <dgm:cxn modelId="{74B7F6F7-F759-4095-8C25-60FF3B9CBC8E}" type="presParOf" srcId="{6A47A3A4-3B29-4411-B1AC-E13D36843AA8}" destId="{FE0D794C-751B-44CE-8580-3AF1FAA5E0D6}" srcOrd="8" destOrd="0" presId="urn:microsoft.com/office/officeart/2005/8/layout/list1"/>
    <dgm:cxn modelId="{02B4816B-4635-417D-9A84-5D57890D50E8}" type="presParOf" srcId="{FE0D794C-751B-44CE-8580-3AF1FAA5E0D6}" destId="{A5686D30-3BF1-4C4A-B8E9-1EDE6E6C7044}" srcOrd="0" destOrd="0" presId="urn:microsoft.com/office/officeart/2005/8/layout/list1"/>
    <dgm:cxn modelId="{5A026CF0-08C4-47C2-AB5F-D907B4B14B40}" type="presParOf" srcId="{FE0D794C-751B-44CE-8580-3AF1FAA5E0D6}" destId="{71CCB1DE-D586-40AC-B076-B359D0FE630A}" srcOrd="1" destOrd="0" presId="urn:microsoft.com/office/officeart/2005/8/layout/list1"/>
    <dgm:cxn modelId="{E94499DC-0D28-4682-B31B-468E095E86D2}" type="presParOf" srcId="{6A47A3A4-3B29-4411-B1AC-E13D36843AA8}" destId="{08BBDF3A-E2E8-43EF-852D-6D783E3C76CA}" srcOrd="9" destOrd="0" presId="urn:microsoft.com/office/officeart/2005/8/layout/list1"/>
    <dgm:cxn modelId="{34A33CE7-C848-4F12-B1FE-ABBDD9D4CFC7}" type="presParOf" srcId="{6A47A3A4-3B29-4411-B1AC-E13D36843AA8}" destId="{456B95B0-9685-4BB5-A18E-464CFE1ED64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BD4FAB-49DF-414A-88E0-B9F80A85757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A26A49D-B197-4D3C-A376-02098FE4592B}">
      <dgm:prSet phldrT="[Tekst]"/>
      <dgm:spPr/>
      <dgm:t>
        <a:bodyPr/>
        <a:lstStyle/>
        <a:p>
          <a:r>
            <a:rPr lang="et-EE" dirty="0" smtClean="0"/>
            <a:t>MIDA TAHETAKSE SAAVUTADA?</a:t>
          </a:r>
          <a:endParaRPr lang="et-EE" dirty="0"/>
        </a:p>
      </dgm:t>
    </dgm:pt>
    <dgm:pt modelId="{6C9593D5-51F6-4E0F-8755-ACFA817561C8}" type="parTrans" cxnId="{FF0C766B-96FC-4FD5-85A8-5574FE86E594}">
      <dgm:prSet/>
      <dgm:spPr/>
      <dgm:t>
        <a:bodyPr/>
        <a:lstStyle/>
        <a:p>
          <a:endParaRPr lang="et-EE"/>
        </a:p>
      </dgm:t>
    </dgm:pt>
    <dgm:pt modelId="{1A632DE6-12B1-4D44-B6E0-213BEC634E9E}" type="sibTrans" cxnId="{FF0C766B-96FC-4FD5-85A8-5574FE86E594}">
      <dgm:prSet/>
      <dgm:spPr/>
      <dgm:t>
        <a:bodyPr/>
        <a:lstStyle/>
        <a:p>
          <a:endParaRPr lang="et-EE"/>
        </a:p>
      </dgm:t>
    </dgm:pt>
    <dgm:pt modelId="{FAA00F1D-B727-4E90-943E-42F6180EBF1D}">
      <dgm:prSet phldrT="[Tekst]"/>
      <dgm:spPr/>
      <dgm:t>
        <a:bodyPr/>
        <a:lstStyle/>
        <a:p>
          <a:r>
            <a:rPr lang="et-EE" dirty="0" smtClean="0"/>
            <a:t>MIS ON OLEMAS?</a:t>
          </a:r>
          <a:endParaRPr lang="et-EE" dirty="0"/>
        </a:p>
      </dgm:t>
    </dgm:pt>
    <dgm:pt modelId="{1613F1D8-2BD9-4B5D-80D7-5645E597ACF6}" type="parTrans" cxnId="{67902380-3463-4C8B-90E6-719B1C13BE24}">
      <dgm:prSet/>
      <dgm:spPr/>
      <dgm:t>
        <a:bodyPr/>
        <a:lstStyle/>
        <a:p>
          <a:endParaRPr lang="et-EE"/>
        </a:p>
      </dgm:t>
    </dgm:pt>
    <dgm:pt modelId="{B2224B93-4193-40E8-81D4-DC5CF0DEEDEE}" type="sibTrans" cxnId="{67902380-3463-4C8B-90E6-719B1C13BE24}">
      <dgm:prSet/>
      <dgm:spPr/>
      <dgm:t>
        <a:bodyPr/>
        <a:lstStyle/>
        <a:p>
          <a:endParaRPr lang="et-EE"/>
        </a:p>
      </dgm:t>
    </dgm:pt>
    <dgm:pt modelId="{EE88A69C-911C-47B8-9A7A-8627EA2EC296}">
      <dgm:prSet phldrT="[Tekst]"/>
      <dgm:spPr/>
      <dgm:t>
        <a:bodyPr/>
        <a:lstStyle/>
        <a:p>
          <a:r>
            <a:rPr lang="et-EE" dirty="0" smtClean="0"/>
            <a:t>MIDA OLEKS VEEL VAJA TEHA, ET </a:t>
          </a:r>
        </a:p>
        <a:p>
          <a:r>
            <a:rPr lang="et-EE" dirty="0" smtClean="0"/>
            <a:t>LAHENDUSENI JÕUDA?</a:t>
          </a:r>
          <a:endParaRPr lang="et-EE" dirty="0"/>
        </a:p>
      </dgm:t>
    </dgm:pt>
    <dgm:pt modelId="{78BB1AD5-BDD4-4AEC-B5F4-1BD0553F270C}" type="parTrans" cxnId="{7811C63F-3437-45D2-B874-286B10D25F3B}">
      <dgm:prSet/>
      <dgm:spPr/>
      <dgm:t>
        <a:bodyPr/>
        <a:lstStyle/>
        <a:p>
          <a:endParaRPr lang="et-EE"/>
        </a:p>
      </dgm:t>
    </dgm:pt>
    <dgm:pt modelId="{F0ED13F3-BF77-42C4-A2DC-AD5FD43E3C65}" type="sibTrans" cxnId="{7811C63F-3437-45D2-B874-286B10D25F3B}">
      <dgm:prSet/>
      <dgm:spPr/>
      <dgm:t>
        <a:bodyPr/>
        <a:lstStyle/>
        <a:p>
          <a:endParaRPr lang="et-EE"/>
        </a:p>
      </dgm:t>
    </dgm:pt>
    <dgm:pt modelId="{0D033104-0E88-49BE-906A-BE0E9679B4C2}">
      <dgm:prSet/>
      <dgm:spPr/>
      <dgm:t>
        <a:bodyPr/>
        <a:lstStyle/>
        <a:p>
          <a:r>
            <a:rPr lang="et-EE" dirty="0" smtClean="0"/>
            <a:t>EKSPERDID KULUTAVAD SIIN KAUEM AEGA KUI ALGAJAD</a:t>
          </a:r>
          <a:endParaRPr lang="et-EE" dirty="0"/>
        </a:p>
      </dgm:t>
    </dgm:pt>
    <dgm:pt modelId="{0A85CED1-BF5E-45C1-8A15-5A9BB0186C1D}" type="parTrans" cxnId="{4FC78DEA-4CD3-4AD2-A8BD-AD6FB0C0591B}">
      <dgm:prSet/>
      <dgm:spPr/>
    </dgm:pt>
    <dgm:pt modelId="{11B9F51E-AD81-473D-94A2-207ECDED6C53}" type="sibTrans" cxnId="{4FC78DEA-4CD3-4AD2-A8BD-AD6FB0C0591B}">
      <dgm:prSet/>
      <dgm:spPr/>
    </dgm:pt>
    <dgm:pt modelId="{806D3EB7-CD0F-46D8-95A2-568976B0A5FF}" type="pres">
      <dgm:prSet presAssocID="{48BD4FAB-49DF-414A-88E0-B9F80A857578}" presName="linear" presStyleCnt="0">
        <dgm:presLayoutVars>
          <dgm:dir/>
          <dgm:animLvl val="lvl"/>
          <dgm:resizeHandles val="exact"/>
        </dgm:presLayoutVars>
      </dgm:prSet>
      <dgm:spPr/>
    </dgm:pt>
    <dgm:pt modelId="{15C5A89F-3EF6-4307-A045-F99D9E974F50}" type="pres">
      <dgm:prSet presAssocID="{0A26A49D-B197-4D3C-A376-02098FE4592B}" presName="parentLin" presStyleCnt="0"/>
      <dgm:spPr/>
    </dgm:pt>
    <dgm:pt modelId="{4CB7DE6A-E490-4EBD-9704-4B3F19479B02}" type="pres">
      <dgm:prSet presAssocID="{0A26A49D-B197-4D3C-A376-02098FE4592B}" presName="parentLeftMargin" presStyleLbl="node1" presStyleIdx="0" presStyleCnt="4"/>
      <dgm:spPr/>
    </dgm:pt>
    <dgm:pt modelId="{72E3D9BC-40DB-48C8-9C24-0EEA64B783A4}" type="pres">
      <dgm:prSet presAssocID="{0A26A49D-B197-4D3C-A376-02098FE4592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98866587-0172-4EEE-9E20-A735F44938F7}" type="pres">
      <dgm:prSet presAssocID="{0A26A49D-B197-4D3C-A376-02098FE4592B}" presName="negativeSpace" presStyleCnt="0"/>
      <dgm:spPr/>
    </dgm:pt>
    <dgm:pt modelId="{E42FC248-A6BF-43FB-90A5-0178B4FC298B}" type="pres">
      <dgm:prSet presAssocID="{0A26A49D-B197-4D3C-A376-02098FE4592B}" presName="childText" presStyleLbl="conFgAcc1" presStyleIdx="0" presStyleCnt="4">
        <dgm:presLayoutVars>
          <dgm:bulletEnabled val="1"/>
        </dgm:presLayoutVars>
      </dgm:prSet>
      <dgm:spPr/>
    </dgm:pt>
    <dgm:pt modelId="{43153AF2-96A5-41C0-9F6F-9CE2B01C3AB0}" type="pres">
      <dgm:prSet presAssocID="{1A632DE6-12B1-4D44-B6E0-213BEC634E9E}" presName="spaceBetweenRectangles" presStyleCnt="0"/>
      <dgm:spPr/>
    </dgm:pt>
    <dgm:pt modelId="{9B9D426F-C412-49D4-8B23-2EDE4DD804E5}" type="pres">
      <dgm:prSet presAssocID="{FAA00F1D-B727-4E90-943E-42F6180EBF1D}" presName="parentLin" presStyleCnt="0"/>
      <dgm:spPr/>
    </dgm:pt>
    <dgm:pt modelId="{A265CC65-B1A6-42AC-A652-94E4903C581E}" type="pres">
      <dgm:prSet presAssocID="{FAA00F1D-B727-4E90-943E-42F6180EBF1D}" presName="parentLeftMargin" presStyleLbl="node1" presStyleIdx="0" presStyleCnt="4"/>
      <dgm:spPr/>
    </dgm:pt>
    <dgm:pt modelId="{52E566D1-9811-4663-909B-07C17B7B1600}" type="pres">
      <dgm:prSet presAssocID="{FAA00F1D-B727-4E90-943E-42F6180EBF1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DA1AA01-95A9-4B60-954B-E1801F249AB3}" type="pres">
      <dgm:prSet presAssocID="{FAA00F1D-B727-4E90-943E-42F6180EBF1D}" presName="negativeSpace" presStyleCnt="0"/>
      <dgm:spPr/>
    </dgm:pt>
    <dgm:pt modelId="{7DD46348-3834-4CD0-BF53-F0C17B6FB627}" type="pres">
      <dgm:prSet presAssocID="{FAA00F1D-B727-4E90-943E-42F6180EBF1D}" presName="childText" presStyleLbl="conFgAcc1" presStyleIdx="1" presStyleCnt="4">
        <dgm:presLayoutVars>
          <dgm:bulletEnabled val="1"/>
        </dgm:presLayoutVars>
      </dgm:prSet>
      <dgm:spPr/>
    </dgm:pt>
    <dgm:pt modelId="{E7EABE41-E85A-4A61-8A34-7829945E3B85}" type="pres">
      <dgm:prSet presAssocID="{B2224B93-4193-40E8-81D4-DC5CF0DEEDEE}" presName="spaceBetweenRectangles" presStyleCnt="0"/>
      <dgm:spPr/>
    </dgm:pt>
    <dgm:pt modelId="{2C6471E5-A14B-4FF7-BD60-019CF6A7E8D0}" type="pres">
      <dgm:prSet presAssocID="{EE88A69C-911C-47B8-9A7A-8627EA2EC296}" presName="parentLin" presStyleCnt="0"/>
      <dgm:spPr/>
    </dgm:pt>
    <dgm:pt modelId="{ADEA8251-9FEF-45F5-88C8-C3932B46E8A9}" type="pres">
      <dgm:prSet presAssocID="{EE88A69C-911C-47B8-9A7A-8627EA2EC296}" presName="parentLeftMargin" presStyleLbl="node1" presStyleIdx="1" presStyleCnt="4"/>
      <dgm:spPr/>
    </dgm:pt>
    <dgm:pt modelId="{1CD99B92-3337-418F-94A6-F76B6B1C5A0B}" type="pres">
      <dgm:prSet presAssocID="{EE88A69C-911C-47B8-9A7A-8627EA2EC296}" presName="parentText" presStyleLbl="node1" presStyleIdx="2" presStyleCnt="4" custScaleY="109568">
        <dgm:presLayoutVars>
          <dgm:chMax val="0"/>
          <dgm:bulletEnabled val="1"/>
        </dgm:presLayoutVars>
      </dgm:prSet>
      <dgm:spPr/>
    </dgm:pt>
    <dgm:pt modelId="{591E32F4-7B49-4D39-913D-D1FAFFEC9FDE}" type="pres">
      <dgm:prSet presAssocID="{EE88A69C-911C-47B8-9A7A-8627EA2EC296}" presName="negativeSpace" presStyleCnt="0"/>
      <dgm:spPr/>
    </dgm:pt>
    <dgm:pt modelId="{D19835AF-13AC-44C1-B4E6-EE809F6061F3}" type="pres">
      <dgm:prSet presAssocID="{EE88A69C-911C-47B8-9A7A-8627EA2EC296}" presName="childText" presStyleLbl="conFgAcc1" presStyleIdx="2" presStyleCnt="4">
        <dgm:presLayoutVars>
          <dgm:bulletEnabled val="1"/>
        </dgm:presLayoutVars>
      </dgm:prSet>
      <dgm:spPr/>
    </dgm:pt>
    <dgm:pt modelId="{AA10E883-689A-4A2D-8B7A-BA2B09EB90F4}" type="pres">
      <dgm:prSet presAssocID="{F0ED13F3-BF77-42C4-A2DC-AD5FD43E3C65}" presName="spaceBetweenRectangles" presStyleCnt="0"/>
      <dgm:spPr/>
    </dgm:pt>
    <dgm:pt modelId="{D3E828B5-E2EE-4434-BF9E-D729DC1A5025}" type="pres">
      <dgm:prSet presAssocID="{0D033104-0E88-49BE-906A-BE0E9679B4C2}" presName="parentLin" presStyleCnt="0"/>
      <dgm:spPr/>
    </dgm:pt>
    <dgm:pt modelId="{EC2F47AA-B92B-42CC-B3B2-C61D931208DC}" type="pres">
      <dgm:prSet presAssocID="{0D033104-0E88-49BE-906A-BE0E9679B4C2}" presName="parentLeftMargin" presStyleLbl="node1" presStyleIdx="2" presStyleCnt="4"/>
      <dgm:spPr/>
    </dgm:pt>
    <dgm:pt modelId="{CB21410E-F059-4038-A11D-ECF72D8996D3}" type="pres">
      <dgm:prSet presAssocID="{0D033104-0E88-49BE-906A-BE0E9679B4C2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9EC9C03-E668-4946-8B77-3D4C0598F1CE}" type="pres">
      <dgm:prSet presAssocID="{0D033104-0E88-49BE-906A-BE0E9679B4C2}" presName="negativeSpace" presStyleCnt="0"/>
      <dgm:spPr/>
    </dgm:pt>
    <dgm:pt modelId="{3E3997F0-E524-4CB3-A82A-08992CD5D880}" type="pres">
      <dgm:prSet presAssocID="{0D033104-0E88-49BE-906A-BE0E9679B4C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F269E6F-22FE-4290-BBB1-CFC7F82C87F1}" type="presOf" srcId="{0D033104-0E88-49BE-906A-BE0E9679B4C2}" destId="{EC2F47AA-B92B-42CC-B3B2-C61D931208DC}" srcOrd="0" destOrd="0" presId="urn:microsoft.com/office/officeart/2005/8/layout/list1"/>
    <dgm:cxn modelId="{F7262940-7325-4830-A7F2-6CD85A797413}" type="presOf" srcId="{FAA00F1D-B727-4E90-943E-42F6180EBF1D}" destId="{A265CC65-B1A6-42AC-A652-94E4903C581E}" srcOrd="0" destOrd="0" presId="urn:microsoft.com/office/officeart/2005/8/layout/list1"/>
    <dgm:cxn modelId="{80D98C13-E227-4C72-929D-D6645D05C31F}" type="presOf" srcId="{EE88A69C-911C-47B8-9A7A-8627EA2EC296}" destId="{1CD99B92-3337-418F-94A6-F76B6B1C5A0B}" srcOrd="1" destOrd="0" presId="urn:microsoft.com/office/officeart/2005/8/layout/list1"/>
    <dgm:cxn modelId="{7811C63F-3437-45D2-B874-286B10D25F3B}" srcId="{48BD4FAB-49DF-414A-88E0-B9F80A857578}" destId="{EE88A69C-911C-47B8-9A7A-8627EA2EC296}" srcOrd="2" destOrd="0" parTransId="{78BB1AD5-BDD4-4AEC-B5F4-1BD0553F270C}" sibTransId="{F0ED13F3-BF77-42C4-A2DC-AD5FD43E3C65}"/>
    <dgm:cxn modelId="{DBBBDBB1-7D5D-422C-9E76-97C2A4CD81D7}" type="presOf" srcId="{0D033104-0E88-49BE-906A-BE0E9679B4C2}" destId="{CB21410E-F059-4038-A11D-ECF72D8996D3}" srcOrd="1" destOrd="0" presId="urn:microsoft.com/office/officeart/2005/8/layout/list1"/>
    <dgm:cxn modelId="{67902380-3463-4C8B-90E6-719B1C13BE24}" srcId="{48BD4FAB-49DF-414A-88E0-B9F80A857578}" destId="{FAA00F1D-B727-4E90-943E-42F6180EBF1D}" srcOrd="1" destOrd="0" parTransId="{1613F1D8-2BD9-4B5D-80D7-5645E597ACF6}" sibTransId="{B2224B93-4193-40E8-81D4-DC5CF0DEEDEE}"/>
    <dgm:cxn modelId="{FF0C766B-96FC-4FD5-85A8-5574FE86E594}" srcId="{48BD4FAB-49DF-414A-88E0-B9F80A857578}" destId="{0A26A49D-B197-4D3C-A376-02098FE4592B}" srcOrd="0" destOrd="0" parTransId="{6C9593D5-51F6-4E0F-8755-ACFA817561C8}" sibTransId="{1A632DE6-12B1-4D44-B6E0-213BEC634E9E}"/>
    <dgm:cxn modelId="{BF85B867-AEE5-4A81-859D-6FDDB1CFE5DB}" type="presOf" srcId="{48BD4FAB-49DF-414A-88E0-B9F80A857578}" destId="{806D3EB7-CD0F-46D8-95A2-568976B0A5FF}" srcOrd="0" destOrd="0" presId="urn:microsoft.com/office/officeart/2005/8/layout/list1"/>
    <dgm:cxn modelId="{4FC78DEA-4CD3-4AD2-A8BD-AD6FB0C0591B}" srcId="{48BD4FAB-49DF-414A-88E0-B9F80A857578}" destId="{0D033104-0E88-49BE-906A-BE0E9679B4C2}" srcOrd="3" destOrd="0" parTransId="{0A85CED1-BF5E-45C1-8A15-5A9BB0186C1D}" sibTransId="{11B9F51E-AD81-473D-94A2-207ECDED6C53}"/>
    <dgm:cxn modelId="{F6CE614F-37AC-4DA5-BC72-DB05A3058159}" type="presOf" srcId="{0A26A49D-B197-4D3C-A376-02098FE4592B}" destId="{72E3D9BC-40DB-48C8-9C24-0EEA64B783A4}" srcOrd="1" destOrd="0" presId="urn:microsoft.com/office/officeart/2005/8/layout/list1"/>
    <dgm:cxn modelId="{D83B0D2C-9B18-4A22-9F5A-1B7C45C80633}" type="presOf" srcId="{FAA00F1D-B727-4E90-943E-42F6180EBF1D}" destId="{52E566D1-9811-4663-909B-07C17B7B1600}" srcOrd="1" destOrd="0" presId="urn:microsoft.com/office/officeart/2005/8/layout/list1"/>
    <dgm:cxn modelId="{264014CE-BBF5-4A28-AC29-19E7ED55B50B}" type="presOf" srcId="{EE88A69C-911C-47B8-9A7A-8627EA2EC296}" destId="{ADEA8251-9FEF-45F5-88C8-C3932B46E8A9}" srcOrd="0" destOrd="0" presId="urn:microsoft.com/office/officeart/2005/8/layout/list1"/>
    <dgm:cxn modelId="{49BE7BEB-AC40-4A9B-9E40-B3409194D54E}" type="presOf" srcId="{0A26A49D-B197-4D3C-A376-02098FE4592B}" destId="{4CB7DE6A-E490-4EBD-9704-4B3F19479B02}" srcOrd="0" destOrd="0" presId="urn:microsoft.com/office/officeart/2005/8/layout/list1"/>
    <dgm:cxn modelId="{BCF05CB0-D7B5-44A9-8D27-259BF6CF14CF}" type="presParOf" srcId="{806D3EB7-CD0F-46D8-95A2-568976B0A5FF}" destId="{15C5A89F-3EF6-4307-A045-F99D9E974F50}" srcOrd="0" destOrd="0" presId="urn:microsoft.com/office/officeart/2005/8/layout/list1"/>
    <dgm:cxn modelId="{CE94CE7C-401F-4260-990F-80441B460967}" type="presParOf" srcId="{15C5A89F-3EF6-4307-A045-F99D9E974F50}" destId="{4CB7DE6A-E490-4EBD-9704-4B3F19479B02}" srcOrd="0" destOrd="0" presId="urn:microsoft.com/office/officeart/2005/8/layout/list1"/>
    <dgm:cxn modelId="{48274E5A-4F54-4DF5-9EEF-02D7C3BF3F12}" type="presParOf" srcId="{15C5A89F-3EF6-4307-A045-F99D9E974F50}" destId="{72E3D9BC-40DB-48C8-9C24-0EEA64B783A4}" srcOrd="1" destOrd="0" presId="urn:microsoft.com/office/officeart/2005/8/layout/list1"/>
    <dgm:cxn modelId="{DFFFF143-FF0E-4974-AC90-266471660208}" type="presParOf" srcId="{806D3EB7-CD0F-46D8-95A2-568976B0A5FF}" destId="{98866587-0172-4EEE-9E20-A735F44938F7}" srcOrd="1" destOrd="0" presId="urn:microsoft.com/office/officeart/2005/8/layout/list1"/>
    <dgm:cxn modelId="{43A1FC4C-A855-4E44-8F1C-A047204AFA93}" type="presParOf" srcId="{806D3EB7-CD0F-46D8-95A2-568976B0A5FF}" destId="{E42FC248-A6BF-43FB-90A5-0178B4FC298B}" srcOrd="2" destOrd="0" presId="urn:microsoft.com/office/officeart/2005/8/layout/list1"/>
    <dgm:cxn modelId="{8FC4A970-4A2C-4559-AF1E-F63FE545A43F}" type="presParOf" srcId="{806D3EB7-CD0F-46D8-95A2-568976B0A5FF}" destId="{43153AF2-96A5-41C0-9F6F-9CE2B01C3AB0}" srcOrd="3" destOrd="0" presId="urn:microsoft.com/office/officeart/2005/8/layout/list1"/>
    <dgm:cxn modelId="{6F39C348-4100-4E49-9C76-603DB9C01B22}" type="presParOf" srcId="{806D3EB7-CD0F-46D8-95A2-568976B0A5FF}" destId="{9B9D426F-C412-49D4-8B23-2EDE4DD804E5}" srcOrd="4" destOrd="0" presId="urn:microsoft.com/office/officeart/2005/8/layout/list1"/>
    <dgm:cxn modelId="{AF66DDC4-1286-4173-A444-F5EF5EE8292E}" type="presParOf" srcId="{9B9D426F-C412-49D4-8B23-2EDE4DD804E5}" destId="{A265CC65-B1A6-42AC-A652-94E4903C581E}" srcOrd="0" destOrd="0" presId="urn:microsoft.com/office/officeart/2005/8/layout/list1"/>
    <dgm:cxn modelId="{AAADDB5B-F3A2-436D-B2FC-58EB23BFF390}" type="presParOf" srcId="{9B9D426F-C412-49D4-8B23-2EDE4DD804E5}" destId="{52E566D1-9811-4663-909B-07C17B7B1600}" srcOrd="1" destOrd="0" presId="urn:microsoft.com/office/officeart/2005/8/layout/list1"/>
    <dgm:cxn modelId="{FA6D1A16-237D-4C92-BC8D-199D32F6C88E}" type="presParOf" srcId="{806D3EB7-CD0F-46D8-95A2-568976B0A5FF}" destId="{FDA1AA01-95A9-4B60-954B-E1801F249AB3}" srcOrd="5" destOrd="0" presId="urn:microsoft.com/office/officeart/2005/8/layout/list1"/>
    <dgm:cxn modelId="{EE774C28-1693-4171-B28F-A57EBE39DC54}" type="presParOf" srcId="{806D3EB7-CD0F-46D8-95A2-568976B0A5FF}" destId="{7DD46348-3834-4CD0-BF53-F0C17B6FB627}" srcOrd="6" destOrd="0" presId="urn:microsoft.com/office/officeart/2005/8/layout/list1"/>
    <dgm:cxn modelId="{DE102C9E-9BC7-4999-A145-87ECACF2F9F0}" type="presParOf" srcId="{806D3EB7-CD0F-46D8-95A2-568976B0A5FF}" destId="{E7EABE41-E85A-4A61-8A34-7829945E3B85}" srcOrd="7" destOrd="0" presId="urn:microsoft.com/office/officeart/2005/8/layout/list1"/>
    <dgm:cxn modelId="{713FAF58-3DC5-41F4-9DB2-58478465D648}" type="presParOf" srcId="{806D3EB7-CD0F-46D8-95A2-568976B0A5FF}" destId="{2C6471E5-A14B-4FF7-BD60-019CF6A7E8D0}" srcOrd="8" destOrd="0" presId="urn:microsoft.com/office/officeart/2005/8/layout/list1"/>
    <dgm:cxn modelId="{E7A0623C-F55F-407E-8D74-0A8FF63D6DBE}" type="presParOf" srcId="{2C6471E5-A14B-4FF7-BD60-019CF6A7E8D0}" destId="{ADEA8251-9FEF-45F5-88C8-C3932B46E8A9}" srcOrd="0" destOrd="0" presId="urn:microsoft.com/office/officeart/2005/8/layout/list1"/>
    <dgm:cxn modelId="{CDF5207F-58F6-4AB3-A1FC-4951673A9945}" type="presParOf" srcId="{2C6471E5-A14B-4FF7-BD60-019CF6A7E8D0}" destId="{1CD99B92-3337-418F-94A6-F76B6B1C5A0B}" srcOrd="1" destOrd="0" presId="urn:microsoft.com/office/officeart/2005/8/layout/list1"/>
    <dgm:cxn modelId="{C6975976-287F-4225-9395-C8F7AD39D359}" type="presParOf" srcId="{806D3EB7-CD0F-46D8-95A2-568976B0A5FF}" destId="{591E32F4-7B49-4D39-913D-D1FAFFEC9FDE}" srcOrd="9" destOrd="0" presId="urn:microsoft.com/office/officeart/2005/8/layout/list1"/>
    <dgm:cxn modelId="{CF87A6E4-62C4-4323-9EB4-605D65DBF28B}" type="presParOf" srcId="{806D3EB7-CD0F-46D8-95A2-568976B0A5FF}" destId="{D19835AF-13AC-44C1-B4E6-EE809F6061F3}" srcOrd="10" destOrd="0" presId="urn:microsoft.com/office/officeart/2005/8/layout/list1"/>
    <dgm:cxn modelId="{A7ECAC55-21F1-4F6A-B8C9-ACA5C61ACFF6}" type="presParOf" srcId="{806D3EB7-CD0F-46D8-95A2-568976B0A5FF}" destId="{AA10E883-689A-4A2D-8B7A-BA2B09EB90F4}" srcOrd="11" destOrd="0" presId="urn:microsoft.com/office/officeart/2005/8/layout/list1"/>
    <dgm:cxn modelId="{BFC238E8-1944-430E-8B8B-78A318CB827A}" type="presParOf" srcId="{806D3EB7-CD0F-46D8-95A2-568976B0A5FF}" destId="{D3E828B5-E2EE-4434-BF9E-D729DC1A5025}" srcOrd="12" destOrd="0" presId="urn:microsoft.com/office/officeart/2005/8/layout/list1"/>
    <dgm:cxn modelId="{06CF789D-6C8D-4E1E-8948-33B105FFBC67}" type="presParOf" srcId="{D3E828B5-E2EE-4434-BF9E-D729DC1A5025}" destId="{EC2F47AA-B92B-42CC-B3B2-C61D931208DC}" srcOrd="0" destOrd="0" presId="urn:microsoft.com/office/officeart/2005/8/layout/list1"/>
    <dgm:cxn modelId="{2D82D525-FF0B-4D59-BE57-E1481E9043BB}" type="presParOf" srcId="{D3E828B5-E2EE-4434-BF9E-D729DC1A5025}" destId="{CB21410E-F059-4038-A11D-ECF72D8996D3}" srcOrd="1" destOrd="0" presId="urn:microsoft.com/office/officeart/2005/8/layout/list1"/>
    <dgm:cxn modelId="{3899443D-CC37-4CBE-B122-35BAD2E778E3}" type="presParOf" srcId="{806D3EB7-CD0F-46D8-95A2-568976B0A5FF}" destId="{79EC9C03-E668-4946-8B77-3D4C0598F1CE}" srcOrd="13" destOrd="0" presId="urn:microsoft.com/office/officeart/2005/8/layout/list1"/>
    <dgm:cxn modelId="{A43B81D9-4FB2-430F-AA44-D99BC750A1FC}" type="presParOf" srcId="{806D3EB7-CD0F-46D8-95A2-568976B0A5FF}" destId="{3E3997F0-E524-4CB3-A82A-08992CD5D88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4CD399E-6A20-4180-922E-B697564F71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0169690A-D585-46CB-AF6C-E086B6FC732B}">
      <dgm:prSet phldrT="[Tekst]"/>
      <dgm:spPr/>
      <dgm:t>
        <a:bodyPr/>
        <a:lstStyle/>
        <a:p>
          <a:r>
            <a:rPr lang="et-EE" dirty="0" smtClean="0"/>
            <a:t>KAS ON VAJA PROBLEEM VÄIKSEMATEKS OSADEKS JAGADA?</a:t>
          </a:r>
          <a:endParaRPr lang="et-EE" dirty="0"/>
        </a:p>
      </dgm:t>
    </dgm:pt>
    <dgm:pt modelId="{EE570EA3-9526-4D53-BF3B-C745A25CD53E}" type="parTrans" cxnId="{84B12070-8B0C-4AE8-8144-38C5A4062A98}">
      <dgm:prSet/>
      <dgm:spPr/>
      <dgm:t>
        <a:bodyPr/>
        <a:lstStyle/>
        <a:p>
          <a:endParaRPr lang="et-EE"/>
        </a:p>
      </dgm:t>
    </dgm:pt>
    <dgm:pt modelId="{6059CB14-1DB2-40BD-8703-73AA3E015084}" type="sibTrans" cxnId="{84B12070-8B0C-4AE8-8144-38C5A4062A98}">
      <dgm:prSet/>
      <dgm:spPr/>
      <dgm:t>
        <a:bodyPr/>
        <a:lstStyle/>
        <a:p>
          <a:endParaRPr lang="et-EE"/>
        </a:p>
      </dgm:t>
    </dgm:pt>
    <dgm:pt modelId="{33A0F4BE-85CA-4BDE-B254-D2DDD8EEC4DF}">
      <dgm:prSet phldrT="[Tekst]"/>
      <dgm:spPr/>
      <dgm:t>
        <a:bodyPr/>
        <a:lstStyle/>
        <a:p>
          <a:r>
            <a:rPr lang="et-EE" dirty="0" smtClean="0"/>
            <a:t>ERINEVATE LAHENDUSVARIANTIDE PAKKUMINE</a:t>
          </a:r>
          <a:endParaRPr lang="et-EE" dirty="0"/>
        </a:p>
      </dgm:t>
    </dgm:pt>
    <dgm:pt modelId="{3C272BB2-7025-4DD6-B12B-71AA2EFFF4B6}" type="parTrans" cxnId="{E0D2754D-2620-4C1D-8838-2DAC56705FC1}">
      <dgm:prSet/>
      <dgm:spPr/>
      <dgm:t>
        <a:bodyPr/>
        <a:lstStyle/>
        <a:p>
          <a:endParaRPr lang="et-EE"/>
        </a:p>
      </dgm:t>
    </dgm:pt>
    <dgm:pt modelId="{6B8637E1-6F34-4F5E-8041-307013F1A39E}" type="sibTrans" cxnId="{E0D2754D-2620-4C1D-8838-2DAC56705FC1}">
      <dgm:prSet/>
      <dgm:spPr/>
      <dgm:t>
        <a:bodyPr/>
        <a:lstStyle/>
        <a:p>
          <a:endParaRPr lang="et-EE"/>
        </a:p>
      </dgm:t>
    </dgm:pt>
    <dgm:pt modelId="{EC3C29A2-67F1-491E-A9EA-946636788B99}">
      <dgm:prSet phldrT="[Tekst]"/>
      <dgm:spPr/>
      <dgm:t>
        <a:bodyPr/>
        <a:lstStyle/>
        <a:p>
          <a:r>
            <a:rPr lang="et-EE" dirty="0" smtClean="0"/>
            <a:t>ALTERNATIIVIDE LEIDMINE</a:t>
          </a:r>
          <a:endParaRPr lang="et-EE" dirty="0"/>
        </a:p>
      </dgm:t>
    </dgm:pt>
    <dgm:pt modelId="{10945047-D0BB-43B1-9878-39A7206DA759}" type="parTrans" cxnId="{D6FE1079-4FEA-4AF7-947D-71048AA03399}">
      <dgm:prSet/>
      <dgm:spPr/>
      <dgm:t>
        <a:bodyPr/>
        <a:lstStyle/>
        <a:p>
          <a:endParaRPr lang="et-EE"/>
        </a:p>
      </dgm:t>
    </dgm:pt>
    <dgm:pt modelId="{34BAFAF7-3E2B-419C-B8B0-7C139E21E43C}" type="sibTrans" cxnId="{D6FE1079-4FEA-4AF7-947D-71048AA03399}">
      <dgm:prSet/>
      <dgm:spPr/>
      <dgm:t>
        <a:bodyPr/>
        <a:lstStyle/>
        <a:p>
          <a:endParaRPr lang="et-EE"/>
        </a:p>
      </dgm:t>
    </dgm:pt>
    <dgm:pt modelId="{CC4D175D-BFA2-4955-AF25-8C9B79DA7123}">
      <dgm:prSet/>
      <dgm:spPr/>
      <dgm:t>
        <a:bodyPr/>
        <a:lstStyle/>
        <a:p>
          <a:r>
            <a:rPr lang="et-EE" dirty="0" smtClean="0"/>
            <a:t>KAS RUSIKAREEGEL VÕI KATSE-EKSITUS MEETOD?</a:t>
          </a:r>
          <a:endParaRPr lang="et-EE" dirty="0"/>
        </a:p>
      </dgm:t>
    </dgm:pt>
    <dgm:pt modelId="{F874F027-29FC-4C46-BA04-1E55353FFD7A}" type="parTrans" cxnId="{B10B30E3-6237-48C0-A1AC-CF4798AB9C43}">
      <dgm:prSet/>
      <dgm:spPr/>
      <dgm:t>
        <a:bodyPr/>
        <a:lstStyle/>
        <a:p>
          <a:endParaRPr lang="et-EE"/>
        </a:p>
      </dgm:t>
    </dgm:pt>
    <dgm:pt modelId="{0DEA39FC-2013-4C68-84C5-5125436C80D5}" type="sibTrans" cxnId="{B10B30E3-6237-48C0-A1AC-CF4798AB9C43}">
      <dgm:prSet/>
      <dgm:spPr/>
      <dgm:t>
        <a:bodyPr/>
        <a:lstStyle/>
        <a:p>
          <a:endParaRPr lang="et-EE"/>
        </a:p>
      </dgm:t>
    </dgm:pt>
    <dgm:pt modelId="{06493C09-F704-4120-88B9-C0C304B36D4A}">
      <dgm:prSet/>
      <dgm:spPr/>
      <dgm:t>
        <a:bodyPr/>
        <a:lstStyle/>
        <a:p>
          <a:r>
            <a:rPr lang="et-EE" dirty="0" smtClean="0"/>
            <a:t>KAS VANA HEA MEETOD VÕI MIDAGI UUT?</a:t>
          </a:r>
          <a:endParaRPr lang="et-EE" dirty="0"/>
        </a:p>
      </dgm:t>
    </dgm:pt>
    <dgm:pt modelId="{76EAB279-D860-432B-B1E3-D91DDE5DCB78}" type="parTrans" cxnId="{B91913C7-539A-4363-A756-0B18C7A2B166}">
      <dgm:prSet/>
      <dgm:spPr/>
      <dgm:t>
        <a:bodyPr/>
        <a:lstStyle/>
        <a:p>
          <a:endParaRPr lang="et-EE"/>
        </a:p>
      </dgm:t>
    </dgm:pt>
    <dgm:pt modelId="{BA173317-A5D2-4045-94D3-6D9696601FB3}" type="sibTrans" cxnId="{B91913C7-539A-4363-A756-0B18C7A2B166}">
      <dgm:prSet/>
      <dgm:spPr/>
      <dgm:t>
        <a:bodyPr/>
        <a:lstStyle/>
        <a:p>
          <a:endParaRPr lang="et-EE"/>
        </a:p>
      </dgm:t>
    </dgm:pt>
    <dgm:pt modelId="{2DDC3DBF-BD2C-444B-AA10-30870634E9B0}" type="pres">
      <dgm:prSet presAssocID="{44CD399E-6A20-4180-922E-B697564F71D9}" presName="linear" presStyleCnt="0">
        <dgm:presLayoutVars>
          <dgm:dir/>
          <dgm:animLvl val="lvl"/>
          <dgm:resizeHandles val="exact"/>
        </dgm:presLayoutVars>
      </dgm:prSet>
      <dgm:spPr/>
    </dgm:pt>
    <dgm:pt modelId="{1CA48125-CE08-46DA-83BF-09CE3FB90B68}" type="pres">
      <dgm:prSet presAssocID="{0169690A-D585-46CB-AF6C-E086B6FC732B}" presName="parentLin" presStyleCnt="0"/>
      <dgm:spPr/>
    </dgm:pt>
    <dgm:pt modelId="{2D184BBD-55FC-49C6-94EE-F71786AD7DA8}" type="pres">
      <dgm:prSet presAssocID="{0169690A-D585-46CB-AF6C-E086B6FC732B}" presName="parentLeftMargin" presStyleLbl="node1" presStyleIdx="0" presStyleCnt="5"/>
      <dgm:spPr/>
    </dgm:pt>
    <dgm:pt modelId="{7637F51D-5F28-485F-9A0C-BF90110658C6}" type="pres">
      <dgm:prSet presAssocID="{0169690A-D585-46CB-AF6C-E086B6FC732B}" presName="parentText" presStyleLbl="node1" presStyleIdx="0" presStyleCnt="5" custScaleX="142857">
        <dgm:presLayoutVars>
          <dgm:chMax val="0"/>
          <dgm:bulletEnabled val="1"/>
        </dgm:presLayoutVars>
      </dgm:prSet>
      <dgm:spPr/>
    </dgm:pt>
    <dgm:pt modelId="{3B638F32-B02D-4D41-85AD-8912F1B72F41}" type="pres">
      <dgm:prSet presAssocID="{0169690A-D585-46CB-AF6C-E086B6FC732B}" presName="negativeSpace" presStyleCnt="0"/>
      <dgm:spPr/>
    </dgm:pt>
    <dgm:pt modelId="{FCAF4F14-4A28-4DEC-92C2-04B0CC994643}" type="pres">
      <dgm:prSet presAssocID="{0169690A-D585-46CB-AF6C-E086B6FC732B}" presName="childText" presStyleLbl="conFgAcc1" presStyleIdx="0" presStyleCnt="5">
        <dgm:presLayoutVars>
          <dgm:bulletEnabled val="1"/>
        </dgm:presLayoutVars>
      </dgm:prSet>
      <dgm:spPr/>
    </dgm:pt>
    <dgm:pt modelId="{28637118-86E2-4970-ADF2-957FC3B0DD07}" type="pres">
      <dgm:prSet presAssocID="{6059CB14-1DB2-40BD-8703-73AA3E015084}" presName="spaceBetweenRectangles" presStyleCnt="0"/>
      <dgm:spPr/>
    </dgm:pt>
    <dgm:pt modelId="{D4BEBCB9-335C-40FE-9211-644FBD7C5F67}" type="pres">
      <dgm:prSet presAssocID="{33A0F4BE-85CA-4BDE-B254-D2DDD8EEC4DF}" presName="parentLin" presStyleCnt="0"/>
      <dgm:spPr/>
    </dgm:pt>
    <dgm:pt modelId="{A04329EB-F53A-4FB4-89B3-BF641CEC8AA7}" type="pres">
      <dgm:prSet presAssocID="{33A0F4BE-85CA-4BDE-B254-D2DDD8EEC4DF}" presName="parentLeftMargin" presStyleLbl="node1" presStyleIdx="0" presStyleCnt="5"/>
      <dgm:spPr/>
    </dgm:pt>
    <dgm:pt modelId="{660A5A18-0E4F-49F4-8D50-F12CE620CBED}" type="pres">
      <dgm:prSet presAssocID="{33A0F4BE-85CA-4BDE-B254-D2DDD8EEC4DF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D9D3325-3DFE-4F8D-A473-08F997AC5141}" type="pres">
      <dgm:prSet presAssocID="{33A0F4BE-85CA-4BDE-B254-D2DDD8EEC4DF}" presName="negativeSpace" presStyleCnt="0"/>
      <dgm:spPr/>
    </dgm:pt>
    <dgm:pt modelId="{7B75FEC3-76DD-4373-898F-5FE3751EA1A6}" type="pres">
      <dgm:prSet presAssocID="{33A0F4BE-85CA-4BDE-B254-D2DDD8EEC4DF}" presName="childText" presStyleLbl="conFgAcc1" presStyleIdx="1" presStyleCnt="5">
        <dgm:presLayoutVars>
          <dgm:bulletEnabled val="1"/>
        </dgm:presLayoutVars>
      </dgm:prSet>
      <dgm:spPr/>
    </dgm:pt>
    <dgm:pt modelId="{10294615-17E5-40E3-9569-15151159ACA3}" type="pres">
      <dgm:prSet presAssocID="{6B8637E1-6F34-4F5E-8041-307013F1A39E}" presName="spaceBetweenRectangles" presStyleCnt="0"/>
      <dgm:spPr/>
    </dgm:pt>
    <dgm:pt modelId="{8A4A18C6-CE6D-4A31-A453-14CDE2121E40}" type="pres">
      <dgm:prSet presAssocID="{EC3C29A2-67F1-491E-A9EA-946636788B99}" presName="parentLin" presStyleCnt="0"/>
      <dgm:spPr/>
    </dgm:pt>
    <dgm:pt modelId="{8AA6D93E-601C-4025-B390-0F1282EF0904}" type="pres">
      <dgm:prSet presAssocID="{EC3C29A2-67F1-491E-A9EA-946636788B99}" presName="parentLeftMargin" presStyleLbl="node1" presStyleIdx="1" presStyleCnt="5"/>
      <dgm:spPr/>
    </dgm:pt>
    <dgm:pt modelId="{6F2D3BE2-877C-46D6-BF91-AF4CE49172E9}" type="pres">
      <dgm:prSet presAssocID="{EC3C29A2-67F1-491E-A9EA-946636788B9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5BE4D6C-43FE-4246-866D-BE7929E919F0}" type="pres">
      <dgm:prSet presAssocID="{EC3C29A2-67F1-491E-A9EA-946636788B99}" presName="negativeSpace" presStyleCnt="0"/>
      <dgm:spPr/>
    </dgm:pt>
    <dgm:pt modelId="{4409286C-4FCE-4D29-AF06-A852AAC8DF46}" type="pres">
      <dgm:prSet presAssocID="{EC3C29A2-67F1-491E-A9EA-946636788B99}" presName="childText" presStyleLbl="conFgAcc1" presStyleIdx="2" presStyleCnt="5">
        <dgm:presLayoutVars>
          <dgm:bulletEnabled val="1"/>
        </dgm:presLayoutVars>
      </dgm:prSet>
      <dgm:spPr/>
    </dgm:pt>
    <dgm:pt modelId="{A826B217-B4B0-4547-A0FA-B17290CC3B42}" type="pres">
      <dgm:prSet presAssocID="{34BAFAF7-3E2B-419C-B8B0-7C139E21E43C}" presName="spaceBetweenRectangles" presStyleCnt="0"/>
      <dgm:spPr/>
    </dgm:pt>
    <dgm:pt modelId="{ED7945A4-20B4-4289-A5FD-C6FAECE645FD}" type="pres">
      <dgm:prSet presAssocID="{CC4D175D-BFA2-4955-AF25-8C9B79DA7123}" presName="parentLin" presStyleCnt="0"/>
      <dgm:spPr/>
    </dgm:pt>
    <dgm:pt modelId="{C9FCF749-9225-44A5-80FC-A1F4653D9FE4}" type="pres">
      <dgm:prSet presAssocID="{CC4D175D-BFA2-4955-AF25-8C9B79DA7123}" presName="parentLeftMargin" presStyleLbl="node1" presStyleIdx="2" presStyleCnt="5"/>
      <dgm:spPr/>
    </dgm:pt>
    <dgm:pt modelId="{3E323522-7AE3-41BB-A66D-CDAAFAE173D3}" type="pres">
      <dgm:prSet presAssocID="{CC4D175D-BFA2-4955-AF25-8C9B79DA7123}" presName="parentText" presStyleLbl="node1" presStyleIdx="3" presStyleCnt="5" custScaleX="142328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9778351-67AF-44DD-84F5-4679EE8F337F}" type="pres">
      <dgm:prSet presAssocID="{CC4D175D-BFA2-4955-AF25-8C9B79DA7123}" presName="negativeSpace" presStyleCnt="0"/>
      <dgm:spPr/>
    </dgm:pt>
    <dgm:pt modelId="{B05F8AC6-8307-428F-A778-CCAB5252AA5E}" type="pres">
      <dgm:prSet presAssocID="{CC4D175D-BFA2-4955-AF25-8C9B79DA7123}" presName="childText" presStyleLbl="conFgAcc1" presStyleIdx="3" presStyleCnt="5">
        <dgm:presLayoutVars>
          <dgm:bulletEnabled val="1"/>
        </dgm:presLayoutVars>
      </dgm:prSet>
      <dgm:spPr/>
    </dgm:pt>
    <dgm:pt modelId="{DA643077-DD7B-49C8-B4B6-1AFD3C5C85CB}" type="pres">
      <dgm:prSet presAssocID="{0DEA39FC-2013-4C68-84C5-5125436C80D5}" presName="spaceBetweenRectangles" presStyleCnt="0"/>
      <dgm:spPr/>
    </dgm:pt>
    <dgm:pt modelId="{EF0AB07E-A599-487A-8083-26A72A32BBC9}" type="pres">
      <dgm:prSet presAssocID="{06493C09-F704-4120-88B9-C0C304B36D4A}" presName="parentLin" presStyleCnt="0"/>
      <dgm:spPr/>
    </dgm:pt>
    <dgm:pt modelId="{B5595192-56BA-4510-B2C1-E2580506F46B}" type="pres">
      <dgm:prSet presAssocID="{06493C09-F704-4120-88B9-C0C304B36D4A}" presName="parentLeftMargin" presStyleLbl="node1" presStyleIdx="3" presStyleCnt="5"/>
      <dgm:spPr/>
    </dgm:pt>
    <dgm:pt modelId="{880F6B11-C840-485C-B172-915CD0FBED8A}" type="pres">
      <dgm:prSet presAssocID="{06493C09-F704-4120-88B9-C0C304B36D4A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4AE5C21E-3360-4010-A713-893FA4201941}" type="pres">
      <dgm:prSet presAssocID="{06493C09-F704-4120-88B9-C0C304B36D4A}" presName="negativeSpace" presStyleCnt="0"/>
      <dgm:spPr/>
    </dgm:pt>
    <dgm:pt modelId="{17C9B849-2E87-4EB6-8F5C-F138BA3EAB01}" type="pres">
      <dgm:prSet presAssocID="{06493C09-F704-4120-88B9-C0C304B36D4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0D2754D-2620-4C1D-8838-2DAC56705FC1}" srcId="{44CD399E-6A20-4180-922E-B697564F71D9}" destId="{33A0F4BE-85CA-4BDE-B254-D2DDD8EEC4DF}" srcOrd="1" destOrd="0" parTransId="{3C272BB2-7025-4DD6-B12B-71AA2EFFF4B6}" sibTransId="{6B8637E1-6F34-4F5E-8041-307013F1A39E}"/>
    <dgm:cxn modelId="{9667DB69-E026-41B4-AB81-1E658A516461}" type="presOf" srcId="{33A0F4BE-85CA-4BDE-B254-D2DDD8EEC4DF}" destId="{660A5A18-0E4F-49F4-8D50-F12CE620CBED}" srcOrd="1" destOrd="0" presId="urn:microsoft.com/office/officeart/2005/8/layout/list1"/>
    <dgm:cxn modelId="{D6FE1079-4FEA-4AF7-947D-71048AA03399}" srcId="{44CD399E-6A20-4180-922E-B697564F71D9}" destId="{EC3C29A2-67F1-491E-A9EA-946636788B99}" srcOrd="2" destOrd="0" parTransId="{10945047-D0BB-43B1-9878-39A7206DA759}" sibTransId="{34BAFAF7-3E2B-419C-B8B0-7C139E21E43C}"/>
    <dgm:cxn modelId="{7F07F808-ADAB-4536-AB82-F9F4C24FD0E4}" type="presOf" srcId="{EC3C29A2-67F1-491E-A9EA-946636788B99}" destId="{8AA6D93E-601C-4025-B390-0F1282EF0904}" srcOrd="0" destOrd="0" presId="urn:microsoft.com/office/officeart/2005/8/layout/list1"/>
    <dgm:cxn modelId="{16BB3C60-7C26-446D-AF25-90D76428EC73}" type="presOf" srcId="{06493C09-F704-4120-88B9-C0C304B36D4A}" destId="{B5595192-56BA-4510-B2C1-E2580506F46B}" srcOrd="0" destOrd="0" presId="urn:microsoft.com/office/officeart/2005/8/layout/list1"/>
    <dgm:cxn modelId="{5AA3C4B1-B0BB-4EE4-9037-5358EDD4821A}" type="presOf" srcId="{CC4D175D-BFA2-4955-AF25-8C9B79DA7123}" destId="{3E323522-7AE3-41BB-A66D-CDAAFAE173D3}" srcOrd="1" destOrd="0" presId="urn:microsoft.com/office/officeart/2005/8/layout/list1"/>
    <dgm:cxn modelId="{B10B30E3-6237-48C0-A1AC-CF4798AB9C43}" srcId="{44CD399E-6A20-4180-922E-B697564F71D9}" destId="{CC4D175D-BFA2-4955-AF25-8C9B79DA7123}" srcOrd="3" destOrd="0" parTransId="{F874F027-29FC-4C46-BA04-1E55353FFD7A}" sibTransId="{0DEA39FC-2013-4C68-84C5-5125436C80D5}"/>
    <dgm:cxn modelId="{93281E6E-1C73-4944-BDDC-62508B74F954}" type="presOf" srcId="{EC3C29A2-67F1-491E-A9EA-946636788B99}" destId="{6F2D3BE2-877C-46D6-BF91-AF4CE49172E9}" srcOrd="1" destOrd="0" presId="urn:microsoft.com/office/officeart/2005/8/layout/list1"/>
    <dgm:cxn modelId="{B91913C7-539A-4363-A756-0B18C7A2B166}" srcId="{44CD399E-6A20-4180-922E-B697564F71D9}" destId="{06493C09-F704-4120-88B9-C0C304B36D4A}" srcOrd="4" destOrd="0" parTransId="{76EAB279-D860-432B-B1E3-D91DDE5DCB78}" sibTransId="{BA173317-A5D2-4045-94D3-6D9696601FB3}"/>
    <dgm:cxn modelId="{84B12070-8B0C-4AE8-8144-38C5A4062A98}" srcId="{44CD399E-6A20-4180-922E-B697564F71D9}" destId="{0169690A-D585-46CB-AF6C-E086B6FC732B}" srcOrd="0" destOrd="0" parTransId="{EE570EA3-9526-4D53-BF3B-C745A25CD53E}" sibTransId="{6059CB14-1DB2-40BD-8703-73AA3E015084}"/>
    <dgm:cxn modelId="{EF6464E6-146A-4780-B7A9-4FF80EFDF02B}" type="presOf" srcId="{0169690A-D585-46CB-AF6C-E086B6FC732B}" destId="{7637F51D-5F28-485F-9A0C-BF90110658C6}" srcOrd="1" destOrd="0" presId="urn:microsoft.com/office/officeart/2005/8/layout/list1"/>
    <dgm:cxn modelId="{F93866BE-D34A-4C43-894D-1478BEE010D9}" type="presOf" srcId="{CC4D175D-BFA2-4955-AF25-8C9B79DA7123}" destId="{C9FCF749-9225-44A5-80FC-A1F4653D9FE4}" srcOrd="0" destOrd="0" presId="urn:microsoft.com/office/officeart/2005/8/layout/list1"/>
    <dgm:cxn modelId="{50A6DEEB-5E73-49BB-8B16-E7B48E1FB5A2}" type="presOf" srcId="{44CD399E-6A20-4180-922E-B697564F71D9}" destId="{2DDC3DBF-BD2C-444B-AA10-30870634E9B0}" srcOrd="0" destOrd="0" presId="urn:microsoft.com/office/officeart/2005/8/layout/list1"/>
    <dgm:cxn modelId="{03EEAB2E-F090-43A8-A32D-F0E5EEAA47E6}" type="presOf" srcId="{06493C09-F704-4120-88B9-C0C304B36D4A}" destId="{880F6B11-C840-485C-B172-915CD0FBED8A}" srcOrd="1" destOrd="0" presId="urn:microsoft.com/office/officeart/2005/8/layout/list1"/>
    <dgm:cxn modelId="{4E522640-5803-442E-9D1A-B4FB04131BE3}" type="presOf" srcId="{33A0F4BE-85CA-4BDE-B254-D2DDD8EEC4DF}" destId="{A04329EB-F53A-4FB4-89B3-BF641CEC8AA7}" srcOrd="0" destOrd="0" presId="urn:microsoft.com/office/officeart/2005/8/layout/list1"/>
    <dgm:cxn modelId="{FEC1EB70-2FC0-4D5A-9B59-C783134E3AA3}" type="presOf" srcId="{0169690A-D585-46CB-AF6C-E086B6FC732B}" destId="{2D184BBD-55FC-49C6-94EE-F71786AD7DA8}" srcOrd="0" destOrd="0" presId="urn:microsoft.com/office/officeart/2005/8/layout/list1"/>
    <dgm:cxn modelId="{5FC1721A-5AB3-4AB0-857D-35B05BCAB4EA}" type="presParOf" srcId="{2DDC3DBF-BD2C-444B-AA10-30870634E9B0}" destId="{1CA48125-CE08-46DA-83BF-09CE3FB90B68}" srcOrd="0" destOrd="0" presId="urn:microsoft.com/office/officeart/2005/8/layout/list1"/>
    <dgm:cxn modelId="{D5A31BE7-159A-4AE2-9957-67BBB9D9609C}" type="presParOf" srcId="{1CA48125-CE08-46DA-83BF-09CE3FB90B68}" destId="{2D184BBD-55FC-49C6-94EE-F71786AD7DA8}" srcOrd="0" destOrd="0" presId="urn:microsoft.com/office/officeart/2005/8/layout/list1"/>
    <dgm:cxn modelId="{81ADB412-C0A6-4E30-A11C-CAEC4FFF8BFF}" type="presParOf" srcId="{1CA48125-CE08-46DA-83BF-09CE3FB90B68}" destId="{7637F51D-5F28-485F-9A0C-BF90110658C6}" srcOrd="1" destOrd="0" presId="urn:microsoft.com/office/officeart/2005/8/layout/list1"/>
    <dgm:cxn modelId="{37EF6C88-191F-4C02-8690-9FDDB02FAA65}" type="presParOf" srcId="{2DDC3DBF-BD2C-444B-AA10-30870634E9B0}" destId="{3B638F32-B02D-4D41-85AD-8912F1B72F41}" srcOrd="1" destOrd="0" presId="urn:microsoft.com/office/officeart/2005/8/layout/list1"/>
    <dgm:cxn modelId="{D4FD8E78-AC56-4B0E-BC45-CD825EA857E6}" type="presParOf" srcId="{2DDC3DBF-BD2C-444B-AA10-30870634E9B0}" destId="{FCAF4F14-4A28-4DEC-92C2-04B0CC994643}" srcOrd="2" destOrd="0" presId="urn:microsoft.com/office/officeart/2005/8/layout/list1"/>
    <dgm:cxn modelId="{6D05E42F-A8C2-441D-A09E-7E36F102C05E}" type="presParOf" srcId="{2DDC3DBF-BD2C-444B-AA10-30870634E9B0}" destId="{28637118-86E2-4970-ADF2-957FC3B0DD07}" srcOrd="3" destOrd="0" presId="urn:microsoft.com/office/officeart/2005/8/layout/list1"/>
    <dgm:cxn modelId="{D91B82AD-D1E2-44BB-BAA6-8013189936E9}" type="presParOf" srcId="{2DDC3DBF-BD2C-444B-AA10-30870634E9B0}" destId="{D4BEBCB9-335C-40FE-9211-644FBD7C5F67}" srcOrd="4" destOrd="0" presId="urn:microsoft.com/office/officeart/2005/8/layout/list1"/>
    <dgm:cxn modelId="{788E5241-B203-4FBD-8E12-0D76C933CFEA}" type="presParOf" srcId="{D4BEBCB9-335C-40FE-9211-644FBD7C5F67}" destId="{A04329EB-F53A-4FB4-89B3-BF641CEC8AA7}" srcOrd="0" destOrd="0" presId="urn:microsoft.com/office/officeart/2005/8/layout/list1"/>
    <dgm:cxn modelId="{519A6D46-8E54-415D-B821-62CD9070B72D}" type="presParOf" srcId="{D4BEBCB9-335C-40FE-9211-644FBD7C5F67}" destId="{660A5A18-0E4F-49F4-8D50-F12CE620CBED}" srcOrd="1" destOrd="0" presId="urn:microsoft.com/office/officeart/2005/8/layout/list1"/>
    <dgm:cxn modelId="{2B005991-D796-4B22-BB41-D7FE5BE7DD85}" type="presParOf" srcId="{2DDC3DBF-BD2C-444B-AA10-30870634E9B0}" destId="{8D9D3325-3DFE-4F8D-A473-08F997AC5141}" srcOrd="5" destOrd="0" presId="urn:microsoft.com/office/officeart/2005/8/layout/list1"/>
    <dgm:cxn modelId="{A551BAB4-580A-435C-8DE5-14E9E4B9F4F0}" type="presParOf" srcId="{2DDC3DBF-BD2C-444B-AA10-30870634E9B0}" destId="{7B75FEC3-76DD-4373-898F-5FE3751EA1A6}" srcOrd="6" destOrd="0" presId="urn:microsoft.com/office/officeart/2005/8/layout/list1"/>
    <dgm:cxn modelId="{AC6FD85C-8A4D-4184-A16F-45BFA7479A27}" type="presParOf" srcId="{2DDC3DBF-BD2C-444B-AA10-30870634E9B0}" destId="{10294615-17E5-40E3-9569-15151159ACA3}" srcOrd="7" destOrd="0" presId="urn:microsoft.com/office/officeart/2005/8/layout/list1"/>
    <dgm:cxn modelId="{0CB99239-E29F-437B-9368-549959635C53}" type="presParOf" srcId="{2DDC3DBF-BD2C-444B-AA10-30870634E9B0}" destId="{8A4A18C6-CE6D-4A31-A453-14CDE2121E40}" srcOrd="8" destOrd="0" presId="urn:microsoft.com/office/officeart/2005/8/layout/list1"/>
    <dgm:cxn modelId="{5086CBB6-BC4C-4887-BDEF-A5D2CE56ADFF}" type="presParOf" srcId="{8A4A18C6-CE6D-4A31-A453-14CDE2121E40}" destId="{8AA6D93E-601C-4025-B390-0F1282EF0904}" srcOrd="0" destOrd="0" presId="urn:microsoft.com/office/officeart/2005/8/layout/list1"/>
    <dgm:cxn modelId="{38E021A4-0D43-4A7A-9085-8E6CBCC20DE5}" type="presParOf" srcId="{8A4A18C6-CE6D-4A31-A453-14CDE2121E40}" destId="{6F2D3BE2-877C-46D6-BF91-AF4CE49172E9}" srcOrd="1" destOrd="0" presId="urn:microsoft.com/office/officeart/2005/8/layout/list1"/>
    <dgm:cxn modelId="{E0AAC4E3-E6E9-441A-B63C-6552D0A64D3C}" type="presParOf" srcId="{2DDC3DBF-BD2C-444B-AA10-30870634E9B0}" destId="{15BE4D6C-43FE-4246-866D-BE7929E919F0}" srcOrd="9" destOrd="0" presId="urn:microsoft.com/office/officeart/2005/8/layout/list1"/>
    <dgm:cxn modelId="{D191246F-80C5-45BB-9ACE-B1DD0913309A}" type="presParOf" srcId="{2DDC3DBF-BD2C-444B-AA10-30870634E9B0}" destId="{4409286C-4FCE-4D29-AF06-A852AAC8DF46}" srcOrd="10" destOrd="0" presId="urn:microsoft.com/office/officeart/2005/8/layout/list1"/>
    <dgm:cxn modelId="{B8F587D7-930A-4A5E-A17A-08BFA41559C3}" type="presParOf" srcId="{2DDC3DBF-BD2C-444B-AA10-30870634E9B0}" destId="{A826B217-B4B0-4547-A0FA-B17290CC3B42}" srcOrd="11" destOrd="0" presId="urn:microsoft.com/office/officeart/2005/8/layout/list1"/>
    <dgm:cxn modelId="{E2ED60B9-1B6E-4A41-8EB5-BABEB5CB1166}" type="presParOf" srcId="{2DDC3DBF-BD2C-444B-AA10-30870634E9B0}" destId="{ED7945A4-20B4-4289-A5FD-C6FAECE645FD}" srcOrd="12" destOrd="0" presId="urn:microsoft.com/office/officeart/2005/8/layout/list1"/>
    <dgm:cxn modelId="{4122ECCC-CF3A-4D67-9622-6EBD0ABCD58B}" type="presParOf" srcId="{ED7945A4-20B4-4289-A5FD-C6FAECE645FD}" destId="{C9FCF749-9225-44A5-80FC-A1F4653D9FE4}" srcOrd="0" destOrd="0" presId="urn:microsoft.com/office/officeart/2005/8/layout/list1"/>
    <dgm:cxn modelId="{8EDF4447-3C29-493B-A854-7C8CE3BDFDCA}" type="presParOf" srcId="{ED7945A4-20B4-4289-A5FD-C6FAECE645FD}" destId="{3E323522-7AE3-41BB-A66D-CDAAFAE173D3}" srcOrd="1" destOrd="0" presId="urn:microsoft.com/office/officeart/2005/8/layout/list1"/>
    <dgm:cxn modelId="{C2CF41AF-0BAA-4361-8E0E-3A40ABDFED75}" type="presParOf" srcId="{2DDC3DBF-BD2C-444B-AA10-30870634E9B0}" destId="{F9778351-67AF-44DD-84F5-4679EE8F337F}" srcOrd="13" destOrd="0" presId="urn:microsoft.com/office/officeart/2005/8/layout/list1"/>
    <dgm:cxn modelId="{CEFC7805-FFB0-4B2C-A2BD-8954D5D81871}" type="presParOf" srcId="{2DDC3DBF-BD2C-444B-AA10-30870634E9B0}" destId="{B05F8AC6-8307-428F-A778-CCAB5252AA5E}" srcOrd="14" destOrd="0" presId="urn:microsoft.com/office/officeart/2005/8/layout/list1"/>
    <dgm:cxn modelId="{3A6608D9-1002-4AFA-A687-06B4C15BCCCE}" type="presParOf" srcId="{2DDC3DBF-BD2C-444B-AA10-30870634E9B0}" destId="{DA643077-DD7B-49C8-B4B6-1AFD3C5C85CB}" srcOrd="15" destOrd="0" presId="urn:microsoft.com/office/officeart/2005/8/layout/list1"/>
    <dgm:cxn modelId="{52B94CBA-8F00-4370-AF50-8B9FEF0008B9}" type="presParOf" srcId="{2DDC3DBF-BD2C-444B-AA10-30870634E9B0}" destId="{EF0AB07E-A599-487A-8083-26A72A32BBC9}" srcOrd="16" destOrd="0" presId="urn:microsoft.com/office/officeart/2005/8/layout/list1"/>
    <dgm:cxn modelId="{F9C28986-B619-4A5E-AB6E-90F1C7098C05}" type="presParOf" srcId="{EF0AB07E-A599-487A-8083-26A72A32BBC9}" destId="{B5595192-56BA-4510-B2C1-E2580506F46B}" srcOrd="0" destOrd="0" presId="urn:microsoft.com/office/officeart/2005/8/layout/list1"/>
    <dgm:cxn modelId="{6F89F4E4-2D5F-4077-93CC-9462E3A2066A}" type="presParOf" srcId="{EF0AB07E-A599-487A-8083-26A72A32BBC9}" destId="{880F6B11-C840-485C-B172-915CD0FBED8A}" srcOrd="1" destOrd="0" presId="urn:microsoft.com/office/officeart/2005/8/layout/list1"/>
    <dgm:cxn modelId="{0CD8E5F6-AA11-436D-AA73-3EDFC2C2FECA}" type="presParOf" srcId="{2DDC3DBF-BD2C-444B-AA10-30870634E9B0}" destId="{4AE5C21E-3360-4010-A713-893FA4201941}" srcOrd="17" destOrd="0" presId="urn:microsoft.com/office/officeart/2005/8/layout/list1"/>
    <dgm:cxn modelId="{23A4C584-1E5A-412C-B346-135328047B69}" type="presParOf" srcId="{2DDC3DBF-BD2C-444B-AA10-30870634E9B0}" destId="{17C9B849-2E87-4EB6-8F5C-F138BA3EAB01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53CCE3-CA4A-4D3A-9633-2E5486550E8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8A18B075-338E-406A-9E83-AC1B4C4B6AAE}">
      <dgm:prSet phldrT="[Tekst]"/>
      <dgm:spPr/>
      <dgm:t>
        <a:bodyPr/>
        <a:lstStyle/>
        <a:p>
          <a:r>
            <a:rPr lang="et-EE" dirty="0" smtClean="0"/>
            <a:t>EKSPERDID KULUTAVAD SIIN VÄHEM AEGA KUI ALGAJAD</a:t>
          </a:r>
          <a:endParaRPr lang="et-EE" dirty="0"/>
        </a:p>
      </dgm:t>
    </dgm:pt>
    <dgm:pt modelId="{D4D242F1-9CD7-40E9-B726-A09A273ED9FA}" type="parTrans" cxnId="{96A40259-5FF1-41D4-AEFD-38B258A49753}">
      <dgm:prSet/>
      <dgm:spPr/>
      <dgm:t>
        <a:bodyPr/>
        <a:lstStyle/>
        <a:p>
          <a:endParaRPr lang="et-EE"/>
        </a:p>
      </dgm:t>
    </dgm:pt>
    <dgm:pt modelId="{14216D11-3D81-425F-8A10-4F3FC6A51D87}" type="sibTrans" cxnId="{96A40259-5FF1-41D4-AEFD-38B258A49753}">
      <dgm:prSet/>
      <dgm:spPr/>
      <dgm:t>
        <a:bodyPr/>
        <a:lstStyle/>
        <a:p>
          <a:endParaRPr lang="et-EE"/>
        </a:p>
      </dgm:t>
    </dgm:pt>
    <dgm:pt modelId="{49069D0A-0077-4166-9729-37C3D6F32360}">
      <dgm:prSet phldrT="[Tekst]"/>
      <dgm:spPr/>
      <dgm:t>
        <a:bodyPr/>
        <a:lstStyle/>
        <a:p>
          <a:r>
            <a:rPr lang="et-EE" dirty="0" smtClean="0"/>
            <a:t>MIDA PÕHJALIKUM 1-3, SEDA EFEKTIIVSEM 4</a:t>
          </a:r>
          <a:endParaRPr lang="et-EE" dirty="0"/>
        </a:p>
      </dgm:t>
    </dgm:pt>
    <dgm:pt modelId="{0F7F6194-CB36-42C8-8BF4-DFBA17CB3F11}" type="parTrans" cxnId="{7778969E-F94E-4A38-8030-55B879A13A09}">
      <dgm:prSet/>
      <dgm:spPr/>
      <dgm:t>
        <a:bodyPr/>
        <a:lstStyle/>
        <a:p>
          <a:endParaRPr lang="et-EE"/>
        </a:p>
      </dgm:t>
    </dgm:pt>
    <dgm:pt modelId="{A3B30D06-586F-46A2-B20E-88D6C1C2B864}" type="sibTrans" cxnId="{7778969E-F94E-4A38-8030-55B879A13A09}">
      <dgm:prSet/>
      <dgm:spPr/>
      <dgm:t>
        <a:bodyPr/>
        <a:lstStyle/>
        <a:p>
          <a:endParaRPr lang="et-EE"/>
        </a:p>
      </dgm:t>
    </dgm:pt>
    <dgm:pt modelId="{8372D190-0C40-46D3-8252-F8A851A5F884}">
      <dgm:prSet phldrT="[Tekst]"/>
      <dgm:spPr/>
      <dgm:t>
        <a:bodyPr/>
        <a:lstStyle/>
        <a:p>
          <a:r>
            <a:rPr lang="et-EE" dirty="0" smtClean="0"/>
            <a:t>KUI EI TOIMI, HANGITAKSE INFOT JUURDE </a:t>
          </a:r>
        </a:p>
        <a:p>
          <a:r>
            <a:rPr lang="et-EE" dirty="0" smtClean="0"/>
            <a:t>JA MUUDETAKSE STRATEEGIAT</a:t>
          </a:r>
          <a:endParaRPr lang="et-EE" dirty="0"/>
        </a:p>
      </dgm:t>
    </dgm:pt>
    <dgm:pt modelId="{E4171967-DA7E-4E72-BA2B-E1E6CE7E7178}" type="parTrans" cxnId="{ACDEB7AA-C9DA-471C-9ECE-182B1DFEB5F6}">
      <dgm:prSet/>
      <dgm:spPr/>
      <dgm:t>
        <a:bodyPr/>
        <a:lstStyle/>
        <a:p>
          <a:endParaRPr lang="et-EE"/>
        </a:p>
      </dgm:t>
    </dgm:pt>
    <dgm:pt modelId="{1EAED936-90B2-4F84-8141-7E75B27526F3}" type="sibTrans" cxnId="{ACDEB7AA-C9DA-471C-9ECE-182B1DFEB5F6}">
      <dgm:prSet/>
      <dgm:spPr/>
      <dgm:t>
        <a:bodyPr/>
        <a:lstStyle/>
        <a:p>
          <a:endParaRPr lang="et-EE"/>
        </a:p>
      </dgm:t>
    </dgm:pt>
    <dgm:pt modelId="{4FA40E2F-DEB7-42B6-AA95-CE8FF8C2E573}">
      <dgm:prSet/>
      <dgm:spPr/>
      <dgm:t>
        <a:bodyPr/>
        <a:lstStyle/>
        <a:p>
          <a:r>
            <a:rPr lang="et-EE" dirty="0" smtClean="0"/>
            <a:t>KAS LIIGUTAKSE EESMÄRGI SUUNAS VÕI SELLEST EEMALE?</a:t>
          </a:r>
          <a:endParaRPr lang="et-EE" dirty="0"/>
        </a:p>
      </dgm:t>
    </dgm:pt>
    <dgm:pt modelId="{8F8BF992-2268-46D7-A47B-232687D3FB2E}" type="parTrans" cxnId="{2D95D97A-3F06-4D0F-A82B-7861F2CACA5A}">
      <dgm:prSet/>
      <dgm:spPr/>
      <dgm:t>
        <a:bodyPr/>
        <a:lstStyle/>
        <a:p>
          <a:endParaRPr lang="et-EE"/>
        </a:p>
      </dgm:t>
    </dgm:pt>
    <dgm:pt modelId="{208AB96F-0F66-4914-B8C4-413F62980B0A}" type="sibTrans" cxnId="{2D95D97A-3F06-4D0F-A82B-7861F2CACA5A}">
      <dgm:prSet/>
      <dgm:spPr/>
      <dgm:t>
        <a:bodyPr/>
        <a:lstStyle/>
        <a:p>
          <a:endParaRPr lang="et-EE"/>
        </a:p>
      </dgm:t>
    </dgm:pt>
    <dgm:pt modelId="{DFE776CE-83C5-4401-AD23-BA47527920E3}" type="pres">
      <dgm:prSet presAssocID="{8153CCE3-CA4A-4D3A-9633-2E5486550E80}" presName="linear" presStyleCnt="0">
        <dgm:presLayoutVars>
          <dgm:dir/>
          <dgm:animLvl val="lvl"/>
          <dgm:resizeHandles val="exact"/>
        </dgm:presLayoutVars>
      </dgm:prSet>
      <dgm:spPr/>
    </dgm:pt>
    <dgm:pt modelId="{E3BE1C47-03E1-4453-9079-C03144C2DB26}" type="pres">
      <dgm:prSet presAssocID="{8A18B075-338E-406A-9E83-AC1B4C4B6AAE}" presName="parentLin" presStyleCnt="0"/>
      <dgm:spPr/>
    </dgm:pt>
    <dgm:pt modelId="{B97BE58F-BC3A-4A80-B4D0-565622F56037}" type="pres">
      <dgm:prSet presAssocID="{8A18B075-338E-406A-9E83-AC1B4C4B6AAE}" presName="parentLeftMargin" presStyleLbl="node1" presStyleIdx="0" presStyleCnt="4"/>
      <dgm:spPr/>
    </dgm:pt>
    <dgm:pt modelId="{BBD49AE9-D96B-4BC2-AE72-A5F02A4D420B}" type="pres">
      <dgm:prSet presAssocID="{8A18B075-338E-406A-9E83-AC1B4C4B6AAE}" presName="parentText" presStyleLbl="node1" presStyleIdx="0" presStyleCnt="4" custScaleX="142857">
        <dgm:presLayoutVars>
          <dgm:chMax val="0"/>
          <dgm:bulletEnabled val="1"/>
        </dgm:presLayoutVars>
      </dgm:prSet>
      <dgm:spPr/>
    </dgm:pt>
    <dgm:pt modelId="{9400B4C3-5571-4AD2-9713-B38F9315532A}" type="pres">
      <dgm:prSet presAssocID="{8A18B075-338E-406A-9E83-AC1B4C4B6AAE}" presName="negativeSpace" presStyleCnt="0"/>
      <dgm:spPr/>
    </dgm:pt>
    <dgm:pt modelId="{07BAED45-CEE7-4CA9-BBDF-E20D302DEF35}" type="pres">
      <dgm:prSet presAssocID="{8A18B075-338E-406A-9E83-AC1B4C4B6AAE}" presName="childText" presStyleLbl="conFgAcc1" presStyleIdx="0" presStyleCnt="4">
        <dgm:presLayoutVars>
          <dgm:bulletEnabled val="1"/>
        </dgm:presLayoutVars>
      </dgm:prSet>
      <dgm:spPr/>
    </dgm:pt>
    <dgm:pt modelId="{9BAD9523-324D-4A37-A025-739DBF08A32C}" type="pres">
      <dgm:prSet presAssocID="{14216D11-3D81-425F-8A10-4F3FC6A51D87}" presName="spaceBetweenRectangles" presStyleCnt="0"/>
      <dgm:spPr/>
    </dgm:pt>
    <dgm:pt modelId="{E4FCD6F4-B89E-49DE-B17C-1E49A724F7A4}" type="pres">
      <dgm:prSet presAssocID="{49069D0A-0077-4166-9729-37C3D6F32360}" presName="parentLin" presStyleCnt="0"/>
      <dgm:spPr/>
    </dgm:pt>
    <dgm:pt modelId="{0581E2F3-0622-4805-A331-41DF4FAD6FCB}" type="pres">
      <dgm:prSet presAssocID="{49069D0A-0077-4166-9729-37C3D6F32360}" presName="parentLeftMargin" presStyleLbl="node1" presStyleIdx="0" presStyleCnt="4"/>
      <dgm:spPr/>
    </dgm:pt>
    <dgm:pt modelId="{81248F86-4513-44E4-B0EB-94841AAA57CE}" type="pres">
      <dgm:prSet presAssocID="{49069D0A-0077-4166-9729-37C3D6F32360}" presName="parentText" presStyleLbl="node1" presStyleIdx="1" presStyleCnt="4" custScaleX="142857">
        <dgm:presLayoutVars>
          <dgm:chMax val="0"/>
          <dgm:bulletEnabled val="1"/>
        </dgm:presLayoutVars>
      </dgm:prSet>
      <dgm:spPr/>
    </dgm:pt>
    <dgm:pt modelId="{182EDE10-8094-43FF-98BB-62D6F7D85740}" type="pres">
      <dgm:prSet presAssocID="{49069D0A-0077-4166-9729-37C3D6F32360}" presName="negativeSpace" presStyleCnt="0"/>
      <dgm:spPr/>
    </dgm:pt>
    <dgm:pt modelId="{29A93D98-B9A4-4879-824D-6D796632E4E6}" type="pres">
      <dgm:prSet presAssocID="{49069D0A-0077-4166-9729-37C3D6F32360}" presName="childText" presStyleLbl="conFgAcc1" presStyleIdx="1" presStyleCnt="4">
        <dgm:presLayoutVars>
          <dgm:bulletEnabled val="1"/>
        </dgm:presLayoutVars>
      </dgm:prSet>
      <dgm:spPr/>
    </dgm:pt>
    <dgm:pt modelId="{42B8B166-BB18-4ADE-B518-F7A667B1F123}" type="pres">
      <dgm:prSet presAssocID="{A3B30D06-586F-46A2-B20E-88D6C1C2B864}" presName="spaceBetweenRectangles" presStyleCnt="0"/>
      <dgm:spPr/>
    </dgm:pt>
    <dgm:pt modelId="{1FECE677-8CD4-442B-9D9C-402B3FF3F019}" type="pres">
      <dgm:prSet presAssocID="{8372D190-0C40-46D3-8252-F8A851A5F884}" presName="parentLin" presStyleCnt="0"/>
      <dgm:spPr/>
    </dgm:pt>
    <dgm:pt modelId="{91A170A9-14D3-4044-A503-8EC2E803F0E1}" type="pres">
      <dgm:prSet presAssocID="{8372D190-0C40-46D3-8252-F8A851A5F884}" presName="parentLeftMargin" presStyleLbl="node1" presStyleIdx="1" presStyleCnt="4"/>
      <dgm:spPr/>
    </dgm:pt>
    <dgm:pt modelId="{1F633D94-73E4-4E5F-A6DC-E1124E3BD8DF}" type="pres">
      <dgm:prSet presAssocID="{8372D190-0C40-46D3-8252-F8A851A5F884}" presName="parentText" presStyleLbl="node1" presStyleIdx="2" presStyleCnt="4" custScaleX="142857" custScaleY="144509">
        <dgm:presLayoutVars>
          <dgm:chMax val="0"/>
          <dgm:bulletEnabled val="1"/>
        </dgm:presLayoutVars>
      </dgm:prSet>
      <dgm:spPr/>
    </dgm:pt>
    <dgm:pt modelId="{29D4733E-51AC-46BF-9FAE-54F45FD19373}" type="pres">
      <dgm:prSet presAssocID="{8372D190-0C40-46D3-8252-F8A851A5F884}" presName="negativeSpace" presStyleCnt="0"/>
      <dgm:spPr/>
    </dgm:pt>
    <dgm:pt modelId="{E492BB83-10F4-452C-8410-30CCB9A1D4DA}" type="pres">
      <dgm:prSet presAssocID="{8372D190-0C40-46D3-8252-F8A851A5F884}" presName="childText" presStyleLbl="conFgAcc1" presStyleIdx="2" presStyleCnt="4" custScaleY="72546">
        <dgm:presLayoutVars>
          <dgm:bulletEnabled val="1"/>
        </dgm:presLayoutVars>
      </dgm:prSet>
      <dgm:spPr/>
    </dgm:pt>
    <dgm:pt modelId="{77CDEEED-AABD-4A30-A990-DAE9354721D3}" type="pres">
      <dgm:prSet presAssocID="{1EAED936-90B2-4F84-8141-7E75B27526F3}" presName="spaceBetweenRectangles" presStyleCnt="0"/>
      <dgm:spPr/>
    </dgm:pt>
    <dgm:pt modelId="{BF8828EC-2AB2-4B91-82B1-53639CE97195}" type="pres">
      <dgm:prSet presAssocID="{4FA40E2F-DEB7-42B6-AA95-CE8FF8C2E573}" presName="parentLin" presStyleCnt="0"/>
      <dgm:spPr/>
    </dgm:pt>
    <dgm:pt modelId="{D6652A9F-5F75-460D-9210-71D8FD3B7B9A}" type="pres">
      <dgm:prSet presAssocID="{4FA40E2F-DEB7-42B6-AA95-CE8FF8C2E573}" presName="parentLeftMargin" presStyleLbl="node1" presStyleIdx="2" presStyleCnt="4"/>
      <dgm:spPr/>
    </dgm:pt>
    <dgm:pt modelId="{EDF03F37-A406-4143-B0D3-832F586900D9}" type="pres">
      <dgm:prSet presAssocID="{4FA40E2F-DEB7-42B6-AA95-CE8FF8C2E573}" presName="parentText" presStyleLbl="node1" presStyleIdx="3" presStyleCnt="4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44E200C-18B5-4369-A6D4-CB8FB4CD00E6}" type="pres">
      <dgm:prSet presAssocID="{4FA40E2F-DEB7-42B6-AA95-CE8FF8C2E573}" presName="negativeSpace" presStyleCnt="0"/>
      <dgm:spPr/>
    </dgm:pt>
    <dgm:pt modelId="{A9C5D77E-E981-4523-9F09-4E45087ED2E3}" type="pres">
      <dgm:prSet presAssocID="{4FA40E2F-DEB7-42B6-AA95-CE8FF8C2E57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547F8A5-93BC-4564-857C-0E21DCAAF3FA}" type="presOf" srcId="{49069D0A-0077-4166-9729-37C3D6F32360}" destId="{81248F86-4513-44E4-B0EB-94841AAA57CE}" srcOrd="1" destOrd="0" presId="urn:microsoft.com/office/officeart/2005/8/layout/list1"/>
    <dgm:cxn modelId="{ACDEB7AA-C9DA-471C-9ECE-182B1DFEB5F6}" srcId="{8153CCE3-CA4A-4D3A-9633-2E5486550E80}" destId="{8372D190-0C40-46D3-8252-F8A851A5F884}" srcOrd="2" destOrd="0" parTransId="{E4171967-DA7E-4E72-BA2B-E1E6CE7E7178}" sibTransId="{1EAED936-90B2-4F84-8141-7E75B27526F3}"/>
    <dgm:cxn modelId="{92F39471-379B-4E5C-898C-E2BDDDB5DB8D}" type="presOf" srcId="{8372D190-0C40-46D3-8252-F8A851A5F884}" destId="{1F633D94-73E4-4E5F-A6DC-E1124E3BD8DF}" srcOrd="1" destOrd="0" presId="urn:microsoft.com/office/officeart/2005/8/layout/list1"/>
    <dgm:cxn modelId="{2D95D97A-3F06-4D0F-A82B-7861F2CACA5A}" srcId="{8153CCE3-CA4A-4D3A-9633-2E5486550E80}" destId="{4FA40E2F-DEB7-42B6-AA95-CE8FF8C2E573}" srcOrd="3" destOrd="0" parTransId="{8F8BF992-2268-46D7-A47B-232687D3FB2E}" sibTransId="{208AB96F-0F66-4914-B8C4-413F62980B0A}"/>
    <dgm:cxn modelId="{96A40259-5FF1-41D4-AEFD-38B258A49753}" srcId="{8153CCE3-CA4A-4D3A-9633-2E5486550E80}" destId="{8A18B075-338E-406A-9E83-AC1B4C4B6AAE}" srcOrd="0" destOrd="0" parTransId="{D4D242F1-9CD7-40E9-B726-A09A273ED9FA}" sibTransId="{14216D11-3D81-425F-8A10-4F3FC6A51D87}"/>
    <dgm:cxn modelId="{1A8ED72C-92F3-4A66-A94B-C2035D3D9AD8}" type="presOf" srcId="{8372D190-0C40-46D3-8252-F8A851A5F884}" destId="{91A170A9-14D3-4044-A503-8EC2E803F0E1}" srcOrd="0" destOrd="0" presId="urn:microsoft.com/office/officeart/2005/8/layout/list1"/>
    <dgm:cxn modelId="{12C83C53-355D-4703-ABE6-0C4F946C5F70}" type="presOf" srcId="{4FA40E2F-DEB7-42B6-AA95-CE8FF8C2E573}" destId="{EDF03F37-A406-4143-B0D3-832F586900D9}" srcOrd="1" destOrd="0" presId="urn:microsoft.com/office/officeart/2005/8/layout/list1"/>
    <dgm:cxn modelId="{4C8ABE4F-8147-4292-9B5C-92B3582CB538}" type="presOf" srcId="{8153CCE3-CA4A-4D3A-9633-2E5486550E80}" destId="{DFE776CE-83C5-4401-AD23-BA47527920E3}" srcOrd="0" destOrd="0" presId="urn:microsoft.com/office/officeart/2005/8/layout/list1"/>
    <dgm:cxn modelId="{7778969E-F94E-4A38-8030-55B879A13A09}" srcId="{8153CCE3-CA4A-4D3A-9633-2E5486550E80}" destId="{49069D0A-0077-4166-9729-37C3D6F32360}" srcOrd="1" destOrd="0" parTransId="{0F7F6194-CB36-42C8-8BF4-DFBA17CB3F11}" sibTransId="{A3B30D06-586F-46A2-B20E-88D6C1C2B864}"/>
    <dgm:cxn modelId="{2F02A47D-AC6F-4BBF-83E9-999660176E70}" type="presOf" srcId="{4FA40E2F-DEB7-42B6-AA95-CE8FF8C2E573}" destId="{D6652A9F-5F75-460D-9210-71D8FD3B7B9A}" srcOrd="0" destOrd="0" presId="urn:microsoft.com/office/officeart/2005/8/layout/list1"/>
    <dgm:cxn modelId="{2709677E-8E6A-4B6D-931C-6E16572BB11A}" type="presOf" srcId="{8A18B075-338E-406A-9E83-AC1B4C4B6AAE}" destId="{BBD49AE9-D96B-4BC2-AE72-A5F02A4D420B}" srcOrd="1" destOrd="0" presId="urn:microsoft.com/office/officeart/2005/8/layout/list1"/>
    <dgm:cxn modelId="{0DB2E96B-E682-41D9-BEAF-8614859A2A5B}" type="presOf" srcId="{8A18B075-338E-406A-9E83-AC1B4C4B6AAE}" destId="{B97BE58F-BC3A-4A80-B4D0-565622F56037}" srcOrd="0" destOrd="0" presId="urn:microsoft.com/office/officeart/2005/8/layout/list1"/>
    <dgm:cxn modelId="{997FDFD0-2606-41C1-A9C7-802501E3F1D5}" type="presOf" srcId="{49069D0A-0077-4166-9729-37C3D6F32360}" destId="{0581E2F3-0622-4805-A331-41DF4FAD6FCB}" srcOrd="0" destOrd="0" presId="urn:microsoft.com/office/officeart/2005/8/layout/list1"/>
    <dgm:cxn modelId="{30D406CA-4928-4C23-A878-5965A295E522}" type="presParOf" srcId="{DFE776CE-83C5-4401-AD23-BA47527920E3}" destId="{E3BE1C47-03E1-4453-9079-C03144C2DB26}" srcOrd="0" destOrd="0" presId="urn:microsoft.com/office/officeart/2005/8/layout/list1"/>
    <dgm:cxn modelId="{7781384F-B4B7-485B-AF76-8EC85788CBB2}" type="presParOf" srcId="{E3BE1C47-03E1-4453-9079-C03144C2DB26}" destId="{B97BE58F-BC3A-4A80-B4D0-565622F56037}" srcOrd="0" destOrd="0" presId="urn:microsoft.com/office/officeart/2005/8/layout/list1"/>
    <dgm:cxn modelId="{1943406A-8BA5-417A-9490-4F930F1DF7CE}" type="presParOf" srcId="{E3BE1C47-03E1-4453-9079-C03144C2DB26}" destId="{BBD49AE9-D96B-4BC2-AE72-A5F02A4D420B}" srcOrd="1" destOrd="0" presId="urn:microsoft.com/office/officeart/2005/8/layout/list1"/>
    <dgm:cxn modelId="{C5F41EBB-774A-46C6-B7FE-2C93C2B8396A}" type="presParOf" srcId="{DFE776CE-83C5-4401-AD23-BA47527920E3}" destId="{9400B4C3-5571-4AD2-9713-B38F9315532A}" srcOrd="1" destOrd="0" presId="urn:microsoft.com/office/officeart/2005/8/layout/list1"/>
    <dgm:cxn modelId="{B6DB36AB-4DAF-4B72-970A-1521539BC21A}" type="presParOf" srcId="{DFE776CE-83C5-4401-AD23-BA47527920E3}" destId="{07BAED45-CEE7-4CA9-BBDF-E20D302DEF35}" srcOrd="2" destOrd="0" presId="urn:microsoft.com/office/officeart/2005/8/layout/list1"/>
    <dgm:cxn modelId="{4E50B198-C467-45D2-8397-651BCFEFBCDC}" type="presParOf" srcId="{DFE776CE-83C5-4401-AD23-BA47527920E3}" destId="{9BAD9523-324D-4A37-A025-739DBF08A32C}" srcOrd="3" destOrd="0" presId="urn:microsoft.com/office/officeart/2005/8/layout/list1"/>
    <dgm:cxn modelId="{97533EB8-20ED-4DAB-A0E6-64F3AE6E07FB}" type="presParOf" srcId="{DFE776CE-83C5-4401-AD23-BA47527920E3}" destId="{E4FCD6F4-B89E-49DE-B17C-1E49A724F7A4}" srcOrd="4" destOrd="0" presId="urn:microsoft.com/office/officeart/2005/8/layout/list1"/>
    <dgm:cxn modelId="{5170FE62-7DAC-4148-83EE-A40284B483C6}" type="presParOf" srcId="{E4FCD6F4-B89E-49DE-B17C-1E49A724F7A4}" destId="{0581E2F3-0622-4805-A331-41DF4FAD6FCB}" srcOrd="0" destOrd="0" presId="urn:microsoft.com/office/officeart/2005/8/layout/list1"/>
    <dgm:cxn modelId="{2213213C-7B3C-4481-BE7B-B88DE7411566}" type="presParOf" srcId="{E4FCD6F4-B89E-49DE-B17C-1E49A724F7A4}" destId="{81248F86-4513-44E4-B0EB-94841AAA57CE}" srcOrd="1" destOrd="0" presId="urn:microsoft.com/office/officeart/2005/8/layout/list1"/>
    <dgm:cxn modelId="{EF1AB20A-D9E5-4A19-BC7B-408733974F94}" type="presParOf" srcId="{DFE776CE-83C5-4401-AD23-BA47527920E3}" destId="{182EDE10-8094-43FF-98BB-62D6F7D85740}" srcOrd="5" destOrd="0" presId="urn:microsoft.com/office/officeart/2005/8/layout/list1"/>
    <dgm:cxn modelId="{DC88F8FF-6D45-4C9D-B211-99E4FD1B349C}" type="presParOf" srcId="{DFE776CE-83C5-4401-AD23-BA47527920E3}" destId="{29A93D98-B9A4-4879-824D-6D796632E4E6}" srcOrd="6" destOrd="0" presId="urn:microsoft.com/office/officeart/2005/8/layout/list1"/>
    <dgm:cxn modelId="{03BA72E5-560E-4BC5-B264-0F6F9DAA6D1C}" type="presParOf" srcId="{DFE776CE-83C5-4401-AD23-BA47527920E3}" destId="{42B8B166-BB18-4ADE-B518-F7A667B1F123}" srcOrd="7" destOrd="0" presId="urn:microsoft.com/office/officeart/2005/8/layout/list1"/>
    <dgm:cxn modelId="{EC7CBF68-9068-4918-801A-2FFC94A1F3E6}" type="presParOf" srcId="{DFE776CE-83C5-4401-AD23-BA47527920E3}" destId="{1FECE677-8CD4-442B-9D9C-402B3FF3F019}" srcOrd="8" destOrd="0" presId="urn:microsoft.com/office/officeart/2005/8/layout/list1"/>
    <dgm:cxn modelId="{C4F5D252-AA7C-440C-8D55-BF078C6A2166}" type="presParOf" srcId="{1FECE677-8CD4-442B-9D9C-402B3FF3F019}" destId="{91A170A9-14D3-4044-A503-8EC2E803F0E1}" srcOrd="0" destOrd="0" presId="urn:microsoft.com/office/officeart/2005/8/layout/list1"/>
    <dgm:cxn modelId="{711E98BB-9BF4-4161-A49F-0283106754D2}" type="presParOf" srcId="{1FECE677-8CD4-442B-9D9C-402B3FF3F019}" destId="{1F633D94-73E4-4E5F-A6DC-E1124E3BD8DF}" srcOrd="1" destOrd="0" presId="urn:microsoft.com/office/officeart/2005/8/layout/list1"/>
    <dgm:cxn modelId="{29B80941-8322-49AF-AC62-444A20CE591E}" type="presParOf" srcId="{DFE776CE-83C5-4401-AD23-BA47527920E3}" destId="{29D4733E-51AC-46BF-9FAE-54F45FD19373}" srcOrd="9" destOrd="0" presId="urn:microsoft.com/office/officeart/2005/8/layout/list1"/>
    <dgm:cxn modelId="{27502BAB-349C-47F3-BF23-51A8A21FF04B}" type="presParOf" srcId="{DFE776CE-83C5-4401-AD23-BA47527920E3}" destId="{E492BB83-10F4-452C-8410-30CCB9A1D4DA}" srcOrd="10" destOrd="0" presId="urn:microsoft.com/office/officeart/2005/8/layout/list1"/>
    <dgm:cxn modelId="{0FB74F0A-A54D-49B6-A968-BA5C83672F78}" type="presParOf" srcId="{DFE776CE-83C5-4401-AD23-BA47527920E3}" destId="{77CDEEED-AABD-4A30-A990-DAE9354721D3}" srcOrd="11" destOrd="0" presId="urn:microsoft.com/office/officeart/2005/8/layout/list1"/>
    <dgm:cxn modelId="{0B00AFDC-D77D-4724-918C-1FC0D1948FC0}" type="presParOf" srcId="{DFE776CE-83C5-4401-AD23-BA47527920E3}" destId="{BF8828EC-2AB2-4B91-82B1-53639CE97195}" srcOrd="12" destOrd="0" presId="urn:microsoft.com/office/officeart/2005/8/layout/list1"/>
    <dgm:cxn modelId="{D787C07B-87B9-493A-BF46-E5AF3A0B7AA8}" type="presParOf" srcId="{BF8828EC-2AB2-4B91-82B1-53639CE97195}" destId="{D6652A9F-5F75-460D-9210-71D8FD3B7B9A}" srcOrd="0" destOrd="0" presId="urn:microsoft.com/office/officeart/2005/8/layout/list1"/>
    <dgm:cxn modelId="{BEC2E306-4405-4C44-ADC0-F4980B186112}" type="presParOf" srcId="{BF8828EC-2AB2-4B91-82B1-53639CE97195}" destId="{EDF03F37-A406-4143-B0D3-832F586900D9}" srcOrd="1" destOrd="0" presId="urn:microsoft.com/office/officeart/2005/8/layout/list1"/>
    <dgm:cxn modelId="{A8E9E13A-2F12-49BB-811E-8AD4197C9017}" type="presParOf" srcId="{DFE776CE-83C5-4401-AD23-BA47527920E3}" destId="{D44E200C-18B5-4369-A6D4-CB8FB4CD00E6}" srcOrd="13" destOrd="0" presId="urn:microsoft.com/office/officeart/2005/8/layout/list1"/>
    <dgm:cxn modelId="{756B075C-EBBF-46AA-AF48-573AC2E01DAB}" type="presParOf" srcId="{DFE776CE-83C5-4401-AD23-BA47527920E3}" destId="{A9C5D77E-E981-4523-9F09-4E45087ED2E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9EE75FC-146A-4415-8041-60436786BEB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6BEC8010-E39E-49F0-8532-5E6B455A10BE}">
      <dgm:prSet phldrT="[Tekst]"/>
      <dgm:spPr/>
      <dgm:t>
        <a:bodyPr/>
        <a:lstStyle/>
        <a:p>
          <a:r>
            <a:rPr lang="et-EE" dirty="0" smtClean="0"/>
            <a:t>TULEMUSE HINDAMINE – KUHU ME JÕUDSIME?</a:t>
          </a:r>
          <a:endParaRPr lang="et-EE" dirty="0"/>
        </a:p>
      </dgm:t>
    </dgm:pt>
    <dgm:pt modelId="{341FB5B1-375E-4BC4-A599-FFD8F3F35BB9}" type="parTrans" cxnId="{C6C0DF74-33F0-451F-97DD-62608B555E9E}">
      <dgm:prSet/>
      <dgm:spPr/>
      <dgm:t>
        <a:bodyPr/>
        <a:lstStyle/>
        <a:p>
          <a:endParaRPr lang="et-EE"/>
        </a:p>
      </dgm:t>
    </dgm:pt>
    <dgm:pt modelId="{B132928D-C098-4A30-9945-083D217F880A}" type="sibTrans" cxnId="{C6C0DF74-33F0-451F-97DD-62608B555E9E}">
      <dgm:prSet/>
      <dgm:spPr/>
      <dgm:t>
        <a:bodyPr/>
        <a:lstStyle/>
        <a:p>
          <a:endParaRPr lang="et-EE"/>
        </a:p>
      </dgm:t>
    </dgm:pt>
    <dgm:pt modelId="{49E6696A-BEBA-4CE5-94CC-E003CA090479}">
      <dgm:prSet phldrT="[Tekst]"/>
      <dgm:spPr/>
      <dgm:t>
        <a:bodyPr/>
        <a:lstStyle/>
        <a:p>
          <a:r>
            <a:rPr lang="et-EE" dirty="0" smtClean="0"/>
            <a:t>LAHENDAMISE PROTSESSI HINDAMINE –</a:t>
          </a:r>
        </a:p>
        <a:p>
          <a:r>
            <a:rPr lang="et-EE" dirty="0" smtClean="0"/>
            <a:t> KUIDAS ME SIIA JÕUDSIME?</a:t>
          </a:r>
          <a:endParaRPr lang="et-EE" dirty="0"/>
        </a:p>
      </dgm:t>
    </dgm:pt>
    <dgm:pt modelId="{84DE9A23-9851-49DE-88B2-F7D6AC6E2D54}" type="parTrans" cxnId="{B5B22BE4-58C4-4A0B-84A9-6ED3CE3FFA89}">
      <dgm:prSet/>
      <dgm:spPr/>
      <dgm:t>
        <a:bodyPr/>
        <a:lstStyle/>
        <a:p>
          <a:endParaRPr lang="et-EE"/>
        </a:p>
      </dgm:t>
    </dgm:pt>
    <dgm:pt modelId="{860BCCDF-4DD3-4758-B142-518FB43B262F}" type="sibTrans" cxnId="{B5B22BE4-58C4-4A0B-84A9-6ED3CE3FFA89}">
      <dgm:prSet/>
      <dgm:spPr/>
      <dgm:t>
        <a:bodyPr/>
        <a:lstStyle/>
        <a:p>
          <a:endParaRPr lang="et-EE"/>
        </a:p>
      </dgm:t>
    </dgm:pt>
    <dgm:pt modelId="{450CC28F-8861-4F25-ACA5-97B0AFC43800}">
      <dgm:prSet/>
      <dgm:spPr/>
      <dgm:t>
        <a:bodyPr/>
        <a:lstStyle/>
        <a:p>
          <a:r>
            <a:rPr lang="et-EE" dirty="0" smtClean="0"/>
            <a:t>LAHENDUSKÄIKUDE PÕHJENDAMINE JA ANALÜÜSIMINE</a:t>
          </a:r>
          <a:endParaRPr lang="et-EE" dirty="0"/>
        </a:p>
      </dgm:t>
    </dgm:pt>
    <dgm:pt modelId="{DBFA5B69-3F72-472D-B6F9-2AAE632DF036}" type="parTrans" cxnId="{4D090DDA-1DBD-45BD-87EF-001A810ADD16}">
      <dgm:prSet/>
      <dgm:spPr/>
      <dgm:t>
        <a:bodyPr/>
        <a:lstStyle/>
        <a:p>
          <a:endParaRPr lang="et-EE"/>
        </a:p>
      </dgm:t>
    </dgm:pt>
    <dgm:pt modelId="{FFB7DA45-B0CA-4404-8DE9-F265F619F510}" type="sibTrans" cxnId="{4D090DDA-1DBD-45BD-87EF-001A810ADD16}">
      <dgm:prSet/>
      <dgm:spPr/>
      <dgm:t>
        <a:bodyPr/>
        <a:lstStyle/>
        <a:p>
          <a:endParaRPr lang="et-EE"/>
        </a:p>
      </dgm:t>
    </dgm:pt>
    <dgm:pt modelId="{41DFDC4C-7E53-43CD-BB0E-26D4E6452B84}">
      <dgm:prSet/>
      <dgm:spPr/>
      <dgm:t>
        <a:bodyPr/>
        <a:lstStyle/>
        <a:p>
          <a:r>
            <a:rPr lang="et-EE" dirty="0" smtClean="0"/>
            <a:t>ÕIGE/VALE? KASULIK/KASUTU? LÕBUS/TÜÜTU? </a:t>
          </a:r>
        </a:p>
        <a:p>
          <a:r>
            <a:rPr lang="et-EE" dirty="0" smtClean="0"/>
            <a:t>RASKE/KERGE? ODAV/KALLIS?  MÕTTEGA/MÕTETU?</a:t>
          </a:r>
          <a:endParaRPr lang="et-EE" dirty="0"/>
        </a:p>
      </dgm:t>
    </dgm:pt>
    <dgm:pt modelId="{87B8E92E-4A27-4F93-B561-CE601AE7655A}" type="parTrans" cxnId="{CC1A5359-9EDA-4876-BB94-C891F871F69E}">
      <dgm:prSet/>
      <dgm:spPr/>
      <dgm:t>
        <a:bodyPr/>
        <a:lstStyle/>
        <a:p>
          <a:endParaRPr lang="et-EE"/>
        </a:p>
      </dgm:t>
    </dgm:pt>
    <dgm:pt modelId="{6E5528B8-C00F-47B8-A512-365799610B06}" type="sibTrans" cxnId="{CC1A5359-9EDA-4876-BB94-C891F871F69E}">
      <dgm:prSet/>
      <dgm:spPr/>
      <dgm:t>
        <a:bodyPr/>
        <a:lstStyle/>
        <a:p>
          <a:endParaRPr lang="et-EE"/>
        </a:p>
      </dgm:t>
    </dgm:pt>
    <dgm:pt modelId="{0BCC91F8-1576-4B44-9BCF-D5A906DA6972}" type="pres">
      <dgm:prSet presAssocID="{79EE75FC-146A-4415-8041-60436786BEB4}" presName="linear" presStyleCnt="0">
        <dgm:presLayoutVars>
          <dgm:dir/>
          <dgm:animLvl val="lvl"/>
          <dgm:resizeHandles val="exact"/>
        </dgm:presLayoutVars>
      </dgm:prSet>
      <dgm:spPr/>
    </dgm:pt>
    <dgm:pt modelId="{CCB82EAE-19E8-4D2E-94EB-E1D125223DFB}" type="pres">
      <dgm:prSet presAssocID="{6BEC8010-E39E-49F0-8532-5E6B455A10BE}" presName="parentLin" presStyleCnt="0"/>
      <dgm:spPr/>
    </dgm:pt>
    <dgm:pt modelId="{FBC79F03-9AE1-40A6-9866-F10A743DFA6A}" type="pres">
      <dgm:prSet presAssocID="{6BEC8010-E39E-49F0-8532-5E6B455A10BE}" presName="parentLeftMargin" presStyleLbl="node1" presStyleIdx="0" presStyleCnt="4"/>
      <dgm:spPr/>
    </dgm:pt>
    <dgm:pt modelId="{4534E0BF-BB59-4759-9B33-B6D9D3AF959C}" type="pres">
      <dgm:prSet presAssocID="{6BEC8010-E39E-49F0-8532-5E6B455A10BE}" presName="parentText" presStyleLbl="node1" presStyleIdx="0" presStyleCnt="4" custScaleX="104702" custScaleY="108000" custLinFactNeighborX="11111" custLinFactNeighborY="6146">
        <dgm:presLayoutVars>
          <dgm:chMax val="0"/>
          <dgm:bulletEnabled val="1"/>
        </dgm:presLayoutVars>
      </dgm:prSet>
      <dgm:spPr/>
    </dgm:pt>
    <dgm:pt modelId="{8AB088E5-2346-44A3-B4CD-186FDC0C79E8}" type="pres">
      <dgm:prSet presAssocID="{6BEC8010-E39E-49F0-8532-5E6B455A10BE}" presName="negativeSpace" presStyleCnt="0"/>
      <dgm:spPr/>
    </dgm:pt>
    <dgm:pt modelId="{86694829-5405-42D3-8C27-3253D6E088ED}" type="pres">
      <dgm:prSet presAssocID="{6BEC8010-E39E-49F0-8532-5E6B455A10BE}" presName="childText" presStyleLbl="conFgAcc1" presStyleIdx="0" presStyleCnt="4">
        <dgm:presLayoutVars>
          <dgm:bulletEnabled val="1"/>
        </dgm:presLayoutVars>
      </dgm:prSet>
      <dgm:spPr/>
    </dgm:pt>
    <dgm:pt modelId="{708A6B54-CD47-4CCE-8127-C40FA4AD9B62}" type="pres">
      <dgm:prSet presAssocID="{B132928D-C098-4A30-9945-083D217F880A}" presName="spaceBetweenRectangles" presStyleCnt="0"/>
      <dgm:spPr/>
    </dgm:pt>
    <dgm:pt modelId="{FFFC52A8-AB4B-4B1F-A14A-EED606EAFA0D}" type="pres">
      <dgm:prSet presAssocID="{49E6696A-BEBA-4CE5-94CC-E003CA090479}" presName="parentLin" presStyleCnt="0"/>
      <dgm:spPr/>
    </dgm:pt>
    <dgm:pt modelId="{EACDFC74-0DCB-43CC-86BC-B170C398C723}" type="pres">
      <dgm:prSet presAssocID="{49E6696A-BEBA-4CE5-94CC-E003CA090479}" presName="parentLeftMargin" presStyleLbl="node1" presStyleIdx="0" presStyleCnt="4"/>
      <dgm:spPr/>
    </dgm:pt>
    <dgm:pt modelId="{4667492C-BC90-4EA4-A0D4-BD54398923C3}" type="pres">
      <dgm:prSet presAssocID="{49E6696A-BEBA-4CE5-94CC-E003CA090479}" presName="parentText" presStyleLbl="node1" presStyleIdx="1" presStyleCnt="4" custScaleY="170442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9B59D79-377C-4437-9BA1-FBA05E63CEA1}" type="pres">
      <dgm:prSet presAssocID="{49E6696A-BEBA-4CE5-94CC-E003CA090479}" presName="negativeSpace" presStyleCnt="0"/>
      <dgm:spPr/>
    </dgm:pt>
    <dgm:pt modelId="{BB6AA800-D623-4CB1-BFAA-D40AC7941AB1}" type="pres">
      <dgm:prSet presAssocID="{49E6696A-BEBA-4CE5-94CC-E003CA090479}" presName="childText" presStyleLbl="conFgAcc1" presStyleIdx="1" presStyleCnt="4">
        <dgm:presLayoutVars>
          <dgm:bulletEnabled val="1"/>
        </dgm:presLayoutVars>
      </dgm:prSet>
      <dgm:spPr/>
    </dgm:pt>
    <dgm:pt modelId="{ABCB08A4-3BDB-4E12-BB84-29ECC03E8A2B}" type="pres">
      <dgm:prSet presAssocID="{860BCCDF-4DD3-4758-B142-518FB43B262F}" presName="spaceBetweenRectangles" presStyleCnt="0"/>
      <dgm:spPr/>
    </dgm:pt>
    <dgm:pt modelId="{4374D348-F4A7-44F9-8906-14234094C5CB}" type="pres">
      <dgm:prSet presAssocID="{450CC28F-8861-4F25-ACA5-97B0AFC43800}" presName="parentLin" presStyleCnt="0"/>
      <dgm:spPr/>
    </dgm:pt>
    <dgm:pt modelId="{D6AAC4B5-518A-4C3D-B115-69AD864F82B5}" type="pres">
      <dgm:prSet presAssocID="{450CC28F-8861-4F25-ACA5-97B0AFC43800}" presName="parentLeftMargin" presStyleLbl="node1" presStyleIdx="1" presStyleCnt="4"/>
      <dgm:spPr/>
    </dgm:pt>
    <dgm:pt modelId="{29DA63E3-99E5-4DD4-92E8-B4A2AAD783DA}" type="pres">
      <dgm:prSet presAssocID="{450CC28F-8861-4F25-ACA5-97B0AFC43800}" presName="parentText" presStyleLbl="node1" presStyleIdx="2" presStyleCnt="4" custScaleX="142857">
        <dgm:presLayoutVars>
          <dgm:chMax val="0"/>
          <dgm:bulletEnabled val="1"/>
        </dgm:presLayoutVars>
      </dgm:prSet>
      <dgm:spPr/>
    </dgm:pt>
    <dgm:pt modelId="{EF1F15AF-7453-48DF-BBFA-8C03CC14E273}" type="pres">
      <dgm:prSet presAssocID="{450CC28F-8861-4F25-ACA5-97B0AFC43800}" presName="negativeSpace" presStyleCnt="0"/>
      <dgm:spPr/>
    </dgm:pt>
    <dgm:pt modelId="{0AA40197-BCEC-470C-AB73-BEFB4808E3F9}" type="pres">
      <dgm:prSet presAssocID="{450CC28F-8861-4F25-ACA5-97B0AFC43800}" presName="childText" presStyleLbl="conFgAcc1" presStyleIdx="2" presStyleCnt="4">
        <dgm:presLayoutVars>
          <dgm:bulletEnabled val="1"/>
        </dgm:presLayoutVars>
      </dgm:prSet>
      <dgm:spPr/>
    </dgm:pt>
    <dgm:pt modelId="{E98E18B5-E628-447A-BAAA-3F7EDD43A9B4}" type="pres">
      <dgm:prSet presAssocID="{FFB7DA45-B0CA-4404-8DE9-F265F619F510}" presName="spaceBetweenRectangles" presStyleCnt="0"/>
      <dgm:spPr/>
    </dgm:pt>
    <dgm:pt modelId="{51A3D8FA-6982-47E5-A1F0-2B229A9607B1}" type="pres">
      <dgm:prSet presAssocID="{41DFDC4C-7E53-43CD-BB0E-26D4E6452B84}" presName="parentLin" presStyleCnt="0"/>
      <dgm:spPr/>
    </dgm:pt>
    <dgm:pt modelId="{48587A0D-36DF-4766-A609-4D1D8648E0FD}" type="pres">
      <dgm:prSet presAssocID="{41DFDC4C-7E53-43CD-BB0E-26D4E6452B84}" presName="parentLeftMargin" presStyleLbl="node1" presStyleIdx="2" presStyleCnt="4"/>
      <dgm:spPr/>
    </dgm:pt>
    <dgm:pt modelId="{642C6C95-41BE-4697-B869-CA7221E12036}" type="pres">
      <dgm:prSet presAssocID="{41DFDC4C-7E53-43CD-BB0E-26D4E6452B84}" presName="parentText" presStyleLbl="node1" presStyleIdx="3" presStyleCnt="4" custScaleX="142857" custScaleY="135597">
        <dgm:presLayoutVars>
          <dgm:chMax val="0"/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F67D7E83-E15D-434D-A109-698A7435DC96}" type="pres">
      <dgm:prSet presAssocID="{41DFDC4C-7E53-43CD-BB0E-26D4E6452B84}" presName="negativeSpace" presStyleCnt="0"/>
      <dgm:spPr/>
    </dgm:pt>
    <dgm:pt modelId="{73E555E0-E898-417A-B570-CDD2203CE717}" type="pres">
      <dgm:prSet presAssocID="{41DFDC4C-7E53-43CD-BB0E-26D4E6452B84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A54D913C-32AA-4508-B4E5-1703A02499AC}" type="presOf" srcId="{49E6696A-BEBA-4CE5-94CC-E003CA090479}" destId="{4667492C-BC90-4EA4-A0D4-BD54398923C3}" srcOrd="1" destOrd="0" presId="urn:microsoft.com/office/officeart/2005/8/layout/list1"/>
    <dgm:cxn modelId="{F93AFFA8-E903-4211-B26E-6EAF77A45A27}" type="presOf" srcId="{41DFDC4C-7E53-43CD-BB0E-26D4E6452B84}" destId="{48587A0D-36DF-4766-A609-4D1D8648E0FD}" srcOrd="0" destOrd="0" presId="urn:microsoft.com/office/officeart/2005/8/layout/list1"/>
    <dgm:cxn modelId="{A22C5507-C59A-4ECA-9AD8-77668DBD7599}" type="presOf" srcId="{41DFDC4C-7E53-43CD-BB0E-26D4E6452B84}" destId="{642C6C95-41BE-4697-B869-CA7221E12036}" srcOrd="1" destOrd="0" presId="urn:microsoft.com/office/officeart/2005/8/layout/list1"/>
    <dgm:cxn modelId="{B5B22BE4-58C4-4A0B-84A9-6ED3CE3FFA89}" srcId="{79EE75FC-146A-4415-8041-60436786BEB4}" destId="{49E6696A-BEBA-4CE5-94CC-E003CA090479}" srcOrd="1" destOrd="0" parTransId="{84DE9A23-9851-49DE-88B2-F7D6AC6E2D54}" sibTransId="{860BCCDF-4DD3-4758-B142-518FB43B262F}"/>
    <dgm:cxn modelId="{45D79C3A-7D5A-4221-B6DA-57DCF46968A0}" type="presOf" srcId="{450CC28F-8861-4F25-ACA5-97B0AFC43800}" destId="{29DA63E3-99E5-4DD4-92E8-B4A2AAD783DA}" srcOrd="1" destOrd="0" presId="urn:microsoft.com/office/officeart/2005/8/layout/list1"/>
    <dgm:cxn modelId="{C6C0DF74-33F0-451F-97DD-62608B555E9E}" srcId="{79EE75FC-146A-4415-8041-60436786BEB4}" destId="{6BEC8010-E39E-49F0-8532-5E6B455A10BE}" srcOrd="0" destOrd="0" parTransId="{341FB5B1-375E-4BC4-A599-FFD8F3F35BB9}" sibTransId="{B132928D-C098-4A30-9945-083D217F880A}"/>
    <dgm:cxn modelId="{8B8C6C60-5086-4138-AC63-9DB0796DFE0A}" type="presOf" srcId="{6BEC8010-E39E-49F0-8532-5E6B455A10BE}" destId="{4534E0BF-BB59-4759-9B33-B6D9D3AF959C}" srcOrd="1" destOrd="0" presId="urn:microsoft.com/office/officeart/2005/8/layout/list1"/>
    <dgm:cxn modelId="{6A787D52-FD8F-4A32-8272-8A0C034B1C89}" type="presOf" srcId="{6BEC8010-E39E-49F0-8532-5E6B455A10BE}" destId="{FBC79F03-9AE1-40A6-9866-F10A743DFA6A}" srcOrd="0" destOrd="0" presId="urn:microsoft.com/office/officeart/2005/8/layout/list1"/>
    <dgm:cxn modelId="{48298715-3DF1-4D64-94EC-D4AF687D33BA}" type="presOf" srcId="{79EE75FC-146A-4415-8041-60436786BEB4}" destId="{0BCC91F8-1576-4B44-9BCF-D5A906DA6972}" srcOrd="0" destOrd="0" presId="urn:microsoft.com/office/officeart/2005/8/layout/list1"/>
    <dgm:cxn modelId="{CC1A5359-9EDA-4876-BB94-C891F871F69E}" srcId="{79EE75FC-146A-4415-8041-60436786BEB4}" destId="{41DFDC4C-7E53-43CD-BB0E-26D4E6452B84}" srcOrd="3" destOrd="0" parTransId="{87B8E92E-4A27-4F93-B561-CE601AE7655A}" sibTransId="{6E5528B8-C00F-47B8-A512-365799610B06}"/>
    <dgm:cxn modelId="{90AB3408-FACD-4A88-BA8D-5AB0460C8015}" type="presOf" srcId="{49E6696A-BEBA-4CE5-94CC-E003CA090479}" destId="{EACDFC74-0DCB-43CC-86BC-B170C398C723}" srcOrd="0" destOrd="0" presId="urn:microsoft.com/office/officeart/2005/8/layout/list1"/>
    <dgm:cxn modelId="{85AE6A11-F5EB-44FA-A7CB-592D9AE72B50}" type="presOf" srcId="{450CC28F-8861-4F25-ACA5-97B0AFC43800}" destId="{D6AAC4B5-518A-4C3D-B115-69AD864F82B5}" srcOrd="0" destOrd="0" presId="urn:microsoft.com/office/officeart/2005/8/layout/list1"/>
    <dgm:cxn modelId="{4D090DDA-1DBD-45BD-87EF-001A810ADD16}" srcId="{79EE75FC-146A-4415-8041-60436786BEB4}" destId="{450CC28F-8861-4F25-ACA5-97B0AFC43800}" srcOrd="2" destOrd="0" parTransId="{DBFA5B69-3F72-472D-B6F9-2AAE632DF036}" sibTransId="{FFB7DA45-B0CA-4404-8DE9-F265F619F510}"/>
    <dgm:cxn modelId="{44009ED9-4C00-4986-9494-127B7D082189}" type="presParOf" srcId="{0BCC91F8-1576-4B44-9BCF-D5A906DA6972}" destId="{CCB82EAE-19E8-4D2E-94EB-E1D125223DFB}" srcOrd="0" destOrd="0" presId="urn:microsoft.com/office/officeart/2005/8/layout/list1"/>
    <dgm:cxn modelId="{21231A56-296C-463D-8535-11E59904A6D9}" type="presParOf" srcId="{CCB82EAE-19E8-4D2E-94EB-E1D125223DFB}" destId="{FBC79F03-9AE1-40A6-9866-F10A743DFA6A}" srcOrd="0" destOrd="0" presId="urn:microsoft.com/office/officeart/2005/8/layout/list1"/>
    <dgm:cxn modelId="{0CD78AF7-143F-44CC-8FAB-D4C542342D7E}" type="presParOf" srcId="{CCB82EAE-19E8-4D2E-94EB-E1D125223DFB}" destId="{4534E0BF-BB59-4759-9B33-B6D9D3AF959C}" srcOrd="1" destOrd="0" presId="urn:microsoft.com/office/officeart/2005/8/layout/list1"/>
    <dgm:cxn modelId="{9D7A731E-56A5-4611-B6A7-2E6938D05932}" type="presParOf" srcId="{0BCC91F8-1576-4B44-9BCF-D5A906DA6972}" destId="{8AB088E5-2346-44A3-B4CD-186FDC0C79E8}" srcOrd="1" destOrd="0" presId="urn:microsoft.com/office/officeart/2005/8/layout/list1"/>
    <dgm:cxn modelId="{2E127B51-C7F8-4196-9B13-E1C0256CFAFA}" type="presParOf" srcId="{0BCC91F8-1576-4B44-9BCF-D5A906DA6972}" destId="{86694829-5405-42D3-8C27-3253D6E088ED}" srcOrd="2" destOrd="0" presId="urn:microsoft.com/office/officeart/2005/8/layout/list1"/>
    <dgm:cxn modelId="{6BD2B37D-9A78-4C10-BC52-8BF32A1178E9}" type="presParOf" srcId="{0BCC91F8-1576-4B44-9BCF-D5A906DA6972}" destId="{708A6B54-CD47-4CCE-8127-C40FA4AD9B62}" srcOrd="3" destOrd="0" presId="urn:microsoft.com/office/officeart/2005/8/layout/list1"/>
    <dgm:cxn modelId="{312A43F8-CB8C-47E5-A1DE-878BFBD79C40}" type="presParOf" srcId="{0BCC91F8-1576-4B44-9BCF-D5A906DA6972}" destId="{FFFC52A8-AB4B-4B1F-A14A-EED606EAFA0D}" srcOrd="4" destOrd="0" presId="urn:microsoft.com/office/officeart/2005/8/layout/list1"/>
    <dgm:cxn modelId="{80F8E0FC-6C55-499F-8F35-2095F7FF003D}" type="presParOf" srcId="{FFFC52A8-AB4B-4B1F-A14A-EED606EAFA0D}" destId="{EACDFC74-0DCB-43CC-86BC-B170C398C723}" srcOrd="0" destOrd="0" presId="urn:microsoft.com/office/officeart/2005/8/layout/list1"/>
    <dgm:cxn modelId="{058E6497-B775-41CC-B6C2-EB85876902D6}" type="presParOf" srcId="{FFFC52A8-AB4B-4B1F-A14A-EED606EAFA0D}" destId="{4667492C-BC90-4EA4-A0D4-BD54398923C3}" srcOrd="1" destOrd="0" presId="urn:microsoft.com/office/officeart/2005/8/layout/list1"/>
    <dgm:cxn modelId="{B4421E55-B255-4D80-8981-422653ED9E9D}" type="presParOf" srcId="{0BCC91F8-1576-4B44-9BCF-D5A906DA6972}" destId="{F9B59D79-377C-4437-9BA1-FBA05E63CEA1}" srcOrd="5" destOrd="0" presId="urn:microsoft.com/office/officeart/2005/8/layout/list1"/>
    <dgm:cxn modelId="{4C1350BA-2C81-4C21-8018-3AF5FCB5C8FA}" type="presParOf" srcId="{0BCC91F8-1576-4B44-9BCF-D5A906DA6972}" destId="{BB6AA800-D623-4CB1-BFAA-D40AC7941AB1}" srcOrd="6" destOrd="0" presId="urn:microsoft.com/office/officeart/2005/8/layout/list1"/>
    <dgm:cxn modelId="{D131E2D9-829A-4938-B2B2-DEEE8E7822EA}" type="presParOf" srcId="{0BCC91F8-1576-4B44-9BCF-D5A906DA6972}" destId="{ABCB08A4-3BDB-4E12-BB84-29ECC03E8A2B}" srcOrd="7" destOrd="0" presId="urn:microsoft.com/office/officeart/2005/8/layout/list1"/>
    <dgm:cxn modelId="{43914D68-E327-4CCD-95C0-F7EB8D1BF02B}" type="presParOf" srcId="{0BCC91F8-1576-4B44-9BCF-D5A906DA6972}" destId="{4374D348-F4A7-44F9-8906-14234094C5CB}" srcOrd="8" destOrd="0" presId="urn:microsoft.com/office/officeart/2005/8/layout/list1"/>
    <dgm:cxn modelId="{C54925AA-ED51-48C8-BAB4-421B4AA80D13}" type="presParOf" srcId="{4374D348-F4A7-44F9-8906-14234094C5CB}" destId="{D6AAC4B5-518A-4C3D-B115-69AD864F82B5}" srcOrd="0" destOrd="0" presId="urn:microsoft.com/office/officeart/2005/8/layout/list1"/>
    <dgm:cxn modelId="{FCF614EF-D16B-4650-B247-0D78904236AC}" type="presParOf" srcId="{4374D348-F4A7-44F9-8906-14234094C5CB}" destId="{29DA63E3-99E5-4DD4-92E8-B4A2AAD783DA}" srcOrd="1" destOrd="0" presId="urn:microsoft.com/office/officeart/2005/8/layout/list1"/>
    <dgm:cxn modelId="{CE996E29-2707-48ED-9333-842E191BBF1B}" type="presParOf" srcId="{0BCC91F8-1576-4B44-9BCF-D5A906DA6972}" destId="{EF1F15AF-7453-48DF-BBFA-8C03CC14E273}" srcOrd="9" destOrd="0" presId="urn:microsoft.com/office/officeart/2005/8/layout/list1"/>
    <dgm:cxn modelId="{10E9B8C4-B939-49BB-BBA8-8FA28BB0FA26}" type="presParOf" srcId="{0BCC91F8-1576-4B44-9BCF-D5A906DA6972}" destId="{0AA40197-BCEC-470C-AB73-BEFB4808E3F9}" srcOrd="10" destOrd="0" presId="urn:microsoft.com/office/officeart/2005/8/layout/list1"/>
    <dgm:cxn modelId="{788FD374-E52C-46AF-A283-0290FF6F5FE2}" type="presParOf" srcId="{0BCC91F8-1576-4B44-9BCF-D5A906DA6972}" destId="{E98E18B5-E628-447A-BAAA-3F7EDD43A9B4}" srcOrd="11" destOrd="0" presId="urn:microsoft.com/office/officeart/2005/8/layout/list1"/>
    <dgm:cxn modelId="{981818DA-11F9-4682-95A1-F91697285C9D}" type="presParOf" srcId="{0BCC91F8-1576-4B44-9BCF-D5A906DA6972}" destId="{51A3D8FA-6982-47E5-A1F0-2B229A9607B1}" srcOrd="12" destOrd="0" presId="urn:microsoft.com/office/officeart/2005/8/layout/list1"/>
    <dgm:cxn modelId="{6E532E98-2E25-4230-960C-9B874EA0D196}" type="presParOf" srcId="{51A3D8FA-6982-47E5-A1F0-2B229A9607B1}" destId="{48587A0D-36DF-4766-A609-4D1D8648E0FD}" srcOrd="0" destOrd="0" presId="urn:microsoft.com/office/officeart/2005/8/layout/list1"/>
    <dgm:cxn modelId="{5E96C9E1-BEA6-4BB5-919B-B8B05886C79F}" type="presParOf" srcId="{51A3D8FA-6982-47E5-A1F0-2B229A9607B1}" destId="{642C6C95-41BE-4697-B869-CA7221E12036}" srcOrd="1" destOrd="0" presId="urn:microsoft.com/office/officeart/2005/8/layout/list1"/>
    <dgm:cxn modelId="{F3A03B87-CC40-4215-A892-520A0F0413DF}" type="presParOf" srcId="{0BCC91F8-1576-4B44-9BCF-D5A906DA6972}" destId="{F67D7E83-E15D-434D-A109-698A7435DC96}" srcOrd="13" destOrd="0" presId="urn:microsoft.com/office/officeart/2005/8/layout/list1"/>
    <dgm:cxn modelId="{1AB38C2C-1A71-4CC7-932B-42F195021493}" type="presParOf" srcId="{0BCC91F8-1576-4B44-9BCF-D5A906DA6972}" destId="{73E555E0-E898-417A-B570-CDD2203CE71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44D45E-D3F0-4302-AB57-AF00C29E950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8FEE8FC3-AB05-4FCB-B6D9-FC02B651A47B}">
      <dgm:prSet phldrT="[Tekst]"/>
      <dgm:spPr/>
      <dgm:t>
        <a:bodyPr/>
        <a:lstStyle/>
        <a:p>
          <a:r>
            <a:rPr lang="et-EE" dirty="0" smtClean="0"/>
            <a:t>KEVAD</a:t>
          </a:r>
          <a:endParaRPr lang="et-EE" dirty="0"/>
        </a:p>
      </dgm:t>
    </dgm:pt>
    <dgm:pt modelId="{D628DC3F-3D20-4750-8A5E-E6B9E403F5F9}" type="parTrans" cxnId="{37293EA8-0DC6-4E14-84A8-A0399C57113C}">
      <dgm:prSet/>
      <dgm:spPr/>
      <dgm:t>
        <a:bodyPr/>
        <a:lstStyle/>
        <a:p>
          <a:endParaRPr lang="et-EE"/>
        </a:p>
      </dgm:t>
    </dgm:pt>
    <dgm:pt modelId="{5B1507FD-1AC4-4C9D-B852-DB3123DDB3A0}" type="sibTrans" cxnId="{37293EA8-0DC6-4E14-84A8-A0399C57113C}">
      <dgm:prSet/>
      <dgm:spPr/>
      <dgm:t>
        <a:bodyPr/>
        <a:lstStyle/>
        <a:p>
          <a:endParaRPr lang="et-EE"/>
        </a:p>
      </dgm:t>
    </dgm:pt>
    <dgm:pt modelId="{8F4E13F1-8E2C-45A0-A829-F36AA6D3D2A8}">
      <dgm:prSet phldrT="[Tekst]"/>
      <dgm:spPr/>
      <dgm:t>
        <a:bodyPr/>
        <a:lstStyle/>
        <a:p>
          <a:r>
            <a:rPr lang="et-EE" dirty="0" smtClean="0"/>
            <a:t>SUVI ON SAABUMAS</a:t>
          </a:r>
          <a:endParaRPr lang="et-EE" dirty="0"/>
        </a:p>
      </dgm:t>
    </dgm:pt>
    <dgm:pt modelId="{CCB8B1F8-8F33-4567-AE0A-C046A2AFD108}" type="parTrans" cxnId="{0F134097-E7D8-4FAB-BFF5-B5C6700A646A}">
      <dgm:prSet/>
      <dgm:spPr/>
      <dgm:t>
        <a:bodyPr/>
        <a:lstStyle/>
        <a:p>
          <a:endParaRPr lang="et-EE"/>
        </a:p>
      </dgm:t>
    </dgm:pt>
    <dgm:pt modelId="{459EFCA5-9FC2-49B0-A898-3E2EFED38E02}" type="sibTrans" cxnId="{0F134097-E7D8-4FAB-BFF5-B5C6700A646A}">
      <dgm:prSet/>
      <dgm:spPr/>
      <dgm:t>
        <a:bodyPr/>
        <a:lstStyle/>
        <a:p>
          <a:endParaRPr lang="et-EE"/>
        </a:p>
      </dgm:t>
    </dgm:pt>
    <dgm:pt modelId="{81143459-C330-40B8-AE4A-80FA79E6399C}">
      <dgm:prSet/>
      <dgm:spPr/>
      <dgm:t>
        <a:bodyPr/>
        <a:lstStyle/>
        <a:p>
          <a:r>
            <a:rPr lang="et-EE" dirty="0" smtClean="0"/>
            <a:t>LINNUD LAULAVAD</a:t>
          </a:r>
          <a:endParaRPr lang="et-EE" dirty="0"/>
        </a:p>
      </dgm:t>
    </dgm:pt>
    <dgm:pt modelId="{65265E92-1B70-4A60-8876-86286F8D7C2C}" type="parTrans" cxnId="{CD41E952-8940-4045-9E5C-1AACA3CE9628}">
      <dgm:prSet/>
      <dgm:spPr/>
      <dgm:t>
        <a:bodyPr/>
        <a:lstStyle/>
        <a:p>
          <a:endParaRPr lang="et-EE"/>
        </a:p>
      </dgm:t>
    </dgm:pt>
    <dgm:pt modelId="{6277560E-F228-43B2-9D06-633D9EAEF7CF}" type="sibTrans" cxnId="{CD41E952-8940-4045-9E5C-1AACA3CE9628}">
      <dgm:prSet/>
      <dgm:spPr/>
      <dgm:t>
        <a:bodyPr/>
        <a:lstStyle/>
        <a:p>
          <a:endParaRPr lang="et-EE"/>
        </a:p>
      </dgm:t>
    </dgm:pt>
    <dgm:pt modelId="{4DB933F6-4C67-4716-982C-CFD2B479CECB}">
      <dgm:prSet/>
      <dgm:spPr/>
      <dgm:t>
        <a:bodyPr/>
        <a:lstStyle/>
        <a:p>
          <a:r>
            <a:rPr lang="et-EE" dirty="0" smtClean="0"/>
            <a:t>PÄEV ON PIKEM</a:t>
          </a:r>
          <a:endParaRPr lang="et-EE" dirty="0"/>
        </a:p>
      </dgm:t>
    </dgm:pt>
    <dgm:pt modelId="{CED46EB6-D5E2-4BC5-8844-62D26B78905D}" type="parTrans" cxnId="{9370049A-F654-4B80-9D5F-7C6C79FB17BB}">
      <dgm:prSet/>
      <dgm:spPr/>
      <dgm:t>
        <a:bodyPr/>
        <a:lstStyle/>
        <a:p>
          <a:endParaRPr lang="et-EE"/>
        </a:p>
      </dgm:t>
    </dgm:pt>
    <dgm:pt modelId="{3EB37957-760A-4A95-B6F9-564CA5042600}" type="sibTrans" cxnId="{9370049A-F654-4B80-9D5F-7C6C79FB17BB}">
      <dgm:prSet/>
      <dgm:spPr/>
      <dgm:t>
        <a:bodyPr/>
        <a:lstStyle/>
        <a:p>
          <a:endParaRPr lang="et-EE"/>
        </a:p>
      </dgm:t>
    </dgm:pt>
    <dgm:pt modelId="{7C9AE4C4-4DD0-48DF-B772-48ECF4D86BE4}">
      <dgm:prSet/>
      <dgm:spPr/>
      <dgm:t>
        <a:bodyPr/>
        <a:lstStyle/>
        <a:p>
          <a:r>
            <a:rPr lang="et-EE" dirty="0" smtClean="0"/>
            <a:t>LUMI SULAB</a:t>
          </a:r>
          <a:endParaRPr lang="et-EE" dirty="0"/>
        </a:p>
      </dgm:t>
    </dgm:pt>
    <dgm:pt modelId="{24BD4839-7EDC-4917-99A4-8DF63A6E16F3}" type="parTrans" cxnId="{58DC2F6D-6A18-4DD4-BCCF-B02543094FBA}">
      <dgm:prSet/>
      <dgm:spPr/>
      <dgm:t>
        <a:bodyPr/>
        <a:lstStyle/>
        <a:p>
          <a:endParaRPr lang="et-EE"/>
        </a:p>
      </dgm:t>
    </dgm:pt>
    <dgm:pt modelId="{ED34EA0D-3F2A-49D3-80C1-91F11BEF1037}" type="sibTrans" cxnId="{58DC2F6D-6A18-4DD4-BCCF-B02543094FBA}">
      <dgm:prSet/>
      <dgm:spPr/>
      <dgm:t>
        <a:bodyPr/>
        <a:lstStyle/>
        <a:p>
          <a:endParaRPr lang="et-EE"/>
        </a:p>
      </dgm:t>
    </dgm:pt>
    <dgm:pt modelId="{1EE6E0AC-9DBD-49C8-BDE3-6B73584D65E5}">
      <dgm:prSet/>
      <dgm:spPr/>
      <dgm:t>
        <a:bodyPr/>
        <a:lstStyle/>
        <a:p>
          <a:r>
            <a:rPr lang="et-EE" dirty="0" smtClean="0"/>
            <a:t>LILLED TÄRKAVAD</a:t>
          </a:r>
          <a:endParaRPr lang="et-EE" dirty="0"/>
        </a:p>
      </dgm:t>
    </dgm:pt>
    <dgm:pt modelId="{A99B9B9D-D1D4-42F1-B45A-BD0EF0151357}" type="parTrans" cxnId="{AADC48B6-CC0D-4943-BB8B-4B86A103987D}">
      <dgm:prSet/>
      <dgm:spPr/>
      <dgm:t>
        <a:bodyPr/>
        <a:lstStyle/>
        <a:p>
          <a:endParaRPr lang="et-EE"/>
        </a:p>
      </dgm:t>
    </dgm:pt>
    <dgm:pt modelId="{3C1AD939-CD57-4D87-9A95-61CB6E2D0671}" type="sibTrans" cxnId="{AADC48B6-CC0D-4943-BB8B-4B86A103987D}">
      <dgm:prSet/>
      <dgm:spPr/>
      <dgm:t>
        <a:bodyPr/>
        <a:lstStyle/>
        <a:p>
          <a:endParaRPr lang="et-EE"/>
        </a:p>
      </dgm:t>
    </dgm:pt>
    <dgm:pt modelId="{33A835AA-3D32-4B60-A42E-4BCC729A7256}" type="pres">
      <dgm:prSet presAssocID="{E944D45E-D3F0-4302-AB57-AF00C29E950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C625A1D-BCD3-4BFC-AA4B-FC5433B486BB}" type="pres">
      <dgm:prSet presAssocID="{8FEE8FC3-AB05-4FCB-B6D9-FC02B651A47B}" presName="root1" presStyleCnt="0"/>
      <dgm:spPr/>
    </dgm:pt>
    <dgm:pt modelId="{A2C2C409-9D81-452B-B30A-6F34B36EF95B}" type="pres">
      <dgm:prSet presAssocID="{8FEE8FC3-AB05-4FCB-B6D9-FC02B651A47B}" presName="LevelOneTextNode" presStyleLbl="node0" presStyleIdx="0" presStyleCnt="1" custFlipHor="1" custScaleX="137735" custScaleY="126412" custLinFactX="107731" custLinFactNeighborX="200000" custLinFactNeighborY="-13187">
        <dgm:presLayoutVars>
          <dgm:chPref val="3"/>
        </dgm:presLayoutVars>
      </dgm:prSet>
      <dgm:spPr/>
    </dgm:pt>
    <dgm:pt modelId="{DD22F01A-3C0E-4A6E-A5AB-D6E291BEE6FA}" type="pres">
      <dgm:prSet presAssocID="{8FEE8FC3-AB05-4FCB-B6D9-FC02B651A47B}" presName="level2hierChild" presStyleCnt="0"/>
      <dgm:spPr/>
    </dgm:pt>
    <dgm:pt modelId="{76026374-0240-481D-A0BC-3B1353F07C19}" type="pres">
      <dgm:prSet presAssocID="{CED46EB6-D5E2-4BC5-8844-62D26B78905D}" presName="conn2-1" presStyleLbl="parChTrans1D2" presStyleIdx="0" presStyleCnt="5"/>
      <dgm:spPr/>
    </dgm:pt>
    <dgm:pt modelId="{E749D7C6-9448-4565-A5DE-A922304B97AD}" type="pres">
      <dgm:prSet presAssocID="{CED46EB6-D5E2-4BC5-8844-62D26B78905D}" presName="connTx" presStyleLbl="parChTrans1D2" presStyleIdx="0" presStyleCnt="5"/>
      <dgm:spPr/>
    </dgm:pt>
    <dgm:pt modelId="{23A88C34-8CE8-4E24-B68C-450C0D83B92A}" type="pres">
      <dgm:prSet presAssocID="{4DB933F6-4C67-4716-982C-CFD2B479CECB}" presName="root2" presStyleCnt="0"/>
      <dgm:spPr/>
    </dgm:pt>
    <dgm:pt modelId="{068025D0-0238-4ACF-9C72-C2F21ACFDA94}" type="pres">
      <dgm:prSet presAssocID="{4DB933F6-4C67-4716-982C-CFD2B479CECB}" presName="LevelTwoTextNode" presStyleLbl="node2" presStyleIdx="0" presStyleCnt="5" custLinFactNeighborX="-71886" custLinFactNeighborY="-9598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51243AA7-94A5-4B8C-B48F-4CFF1EEB7874}" type="pres">
      <dgm:prSet presAssocID="{4DB933F6-4C67-4716-982C-CFD2B479CECB}" presName="level3hierChild" presStyleCnt="0"/>
      <dgm:spPr/>
    </dgm:pt>
    <dgm:pt modelId="{FF19C7FD-F7F9-430C-8243-98BE172583D3}" type="pres">
      <dgm:prSet presAssocID="{24BD4839-7EDC-4917-99A4-8DF63A6E16F3}" presName="conn2-1" presStyleLbl="parChTrans1D2" presStyleIdx="1" presStyleCnt="5"/>
      <dgm:spPr/>
    </dgm:pt>
    <dgm:pt modelId="{0EFF1604-F328-4FFD-B255-FBE4AC4ED343}" type="pres">
      <dgm:prSet presAssocID="{24BD4839-7EDC-4917-99A4-8DF63A6E16F3}" presName="connTx" presStyleLbl="parChTrans1D2" presStyleIdx="1" presStyleCnt="5"/>
      <dgm:spPr/>
    </dgm:pt>
    <dgm:pt modelId="{17DB075F-AED0-41A5-A906-3E71A556DDF2}" type="pres">
      <dgm:prSet presAssocID="{7C9AE4C4-4DD0-48DF-B772-48ECF4D86BE4}" presName="root2" presStyleCnt="0"/>
      <dgm:spPr/>
    </dgm:pt>
    <dgm:pt modelId="{2FB538E2-E61F-48CE-8E8D-926177F23C6C}" type="pres">
      <dgm:prSet presAssocID="{7C9AE4C4-4DD0-48DF-B772-48ECF4D86BE4}" presName="LevelTwoTextNode" presStyleLbl="node2" presStyleIdx="1" presStyleCnt="5" custLinFactNeighborX="-71886" custLinFactNeighborY="-11392">
        <dgm:presLayoutVars>
          <dgm:chPref val="3"/>
        </dgm:presLayoutVars>
      </dgm:prSet>
      <dgm:spPr/>
    </dgm:pt>
    <dgm:pt modelId="{EF00C567-8A46-4E18-9BA2-F58E8CC6CD5C}" type="pres">
      <dgm:prSet presAssocID="{7C9AE4C4-4DD0-48DF-B772-48ECF4D86BE4}" presName="level3hierChild" presStyleCnt="0"/>
      <dgm:spPr/>
    </dgm:pt>
    <dgm:pt modelId="{C4833F57-0689-46B0-AE36-427AFC96B926}" type="pres">
      <dgm:prSet presAssocID="{A99B9B9D-D1D4-42F1-B45A-BD0EF0151357}" presName="conn2-1" presStyleLbl="parChTrans1D2" presStyleIdx="2" presStyleCnt="5"/>
      <dgm:spPr/>
    </dgm:pt>
    <dgm:pt modelId="{143D2567-97DD-4283-BD45-A486C14BEC25}" type="pres">
      <dgm:prSet presAssocID="{A99B9B9D-D1D4-42F1-B45A-BD0EF0151357}" presName="connTx" presStyleLbl="parChTrans1D2" presStyleIdx="2" presStyleCnt="5"/>
      <dgm:spPr/>
    </dgm:pt>
    <dgm:pt modelId="{68BF7769-30A1-4756-A2C6-BF3ECBAD9F85}" type="pres">
      <dgm:prSet presAssocID="{1EE6E0AC-9DBD-49C8-BDE3-6B73584D65E5}" presName="root2" presStyleCnt="0"/>
      <dgm:spPr/>
    </dgm:pt>
    <dgm:pt modelId="{A69B01F0-5C25-4EA5-AA3F-C351B02247D3}" type="pres">
      <dgm:prSet presAssocID="{1EE6E0AC-9DBD-49C8-BDE3-6B73584D65E5}" presName="LevelTwoTextNode" presStyleLbl="node2" presStyleIdx="2" presStyleCnt="5" custLinFactNeighborX="-71886" custLinFactNeighborY="-22621">
        <dgm:presLayoutVars>
          <dgm:chPref val="3"/>
        </dgm:presLayoutVars>
      </dgm:prSet>
      <dgm:spPr/>
      <dgm:t>
        <a:bodyPr/>
        <a:lstStyle/>
        <a:p>
          <a:endParaRPr lang="et-EE"/>
        </a:p>
      </dgm:t>
    </dgm:pt>
    <dgm:pt modelId="{3B3679DB-DF6C-411A-8D54-FF1EA1F6A7DC}" type="pres">
      <dgm:prSet presAssocID="{1EE6E0AC-9DBD-49C8-BDE3-6B73584D65E5}" presName="level3hierChild" presStyleCnt="0"/>
      <dgm:spPr/>
    </dgm:pt>
    <dgm:pt modelId="{DBA1A9AB-2EE3-4F5A-8BDE-ECB5BD11784E}" type="pres">
      <dgm:prSet presAssocID="{65265E92-1B70-4A60-8876-86286F8D7C2C}" presName="conn2-1" presStyleLbl="parChTrans1D2" presStyleIdx="3" presStyleCnt="5"/>
      <dgm:spPr/>
    </dgm:pt>
    <dgm:pt modelId="{C6E2F8BA-2D37-4B91-9B30-51F8E57CE378}" type="pres">
      <dgm:prSet presAssocID="{65265E92-1B70-4A60-8876-86286F8D7C2C}" presName="connTx" presStyleLbl="parChTrans1D2" presStyleIdx="3" presStyleCnt="5"/>
      <dgm:spPr/>
    </dgm:pt>
    <dgm:pt modelId="{08FD4963-2CA5-4476-8685-0266367A66BE}" type="pres">
      <dgm:prSet presAssocID="{81143459-C330-40B8-AE4A-80FA79E6399C}" presName="root2" presStyleCnt="0"/>
      <dgm:spPr/>
    </dgm:pt>
    <dgm:pt modelId="{0C238138-4CCD-45E8-A0AD-4B7D2D6C047C}" type="pres">
      <dgm:prSet presAssocID="{81143459-C330-40B8-AE4A-80FA79E6399C}" presName="LevelTwoTextNode" presStyleLbl="node2" presStyleIdx="3" presStyleCnt="5" custLinFactNeighborX="-71886" custLinFactNeighborY="-33849">
        <dgm:presLayoutVars>
          <dgm:chPref val="3"/>
        </dgm:presLayoutVars>
      </dgm:prSet>
      <dgm:spPr/>
    </dgm:pt>
    <dgm:pt modelId="{AEA6C070-856D-4B9F-A1B8-BF976ADC28E4}" type="pres">
      <dgm:prSet presAssocID="{81143459-C330-40B8-AE4A-80FA79E6399C}" presName="level3hierChild" presStyleCnt="0"/>
      <dgm:spPr/>
    </dgm:pt>
    <dgm:pt modelId="{9222C516-D202-4AC8-AFC4-E2BA35097CBA}" type="pres">
      <dgm:prSet presAssocID="{CCB8B1F8-8F33-4567-AE0A-C046A2AFD108}" presName="conn2-1" presStyleLbl="parChTrans1D2" presStyleIdx="4" presStyleCnt="5"/>
      <dgm:spPr/>
    </dgm:pt>
    <dgm:pt modelId="{AE7759AE-3128-4951-85A0-C9760E7CFEDE}" type="pres">
      <dgm:prSet presAssocID="{CCB8B1F8-8F33-4567-AE0A-C046A2AFD108}" presName="connTx" presStyleLbl="parChTrans1D2" presStyleIdx="4" presStyleCnt="5"/>
      <dgm:spPr/>
    </dgm:pt>
    <dgm:pt modelId="{30523AB8-04C6-4FF5-81B7-3DCC66A3E232}" type="pres">
      <dgm:prSet presAssocID="{8F4E13F1-8E2C-45A0-A829-F36AA6D3D2A8}" presName="root2" presStyleCnt="0"/>
      <dgm:spPr/>
    </dgm:pt>
    <dgm:pt modelId="{E3CAE1FB-1831-4937-9307-522E3CC2C5D3}" type="pres">
      <dgm:prSet presAssocID="{8F4E13F1-8E2C-45A0-A829-F36AA6D3D2A8}" presName="LevelTwoTextNode" presStyleLbl="node2" presStyleIdx="4" presStyleCnt="5" custLinFactNeighborX="-71886" custLinFactNeighborY="-35643">
        <dgm:presLayoutVars>
          <dgm:chPref val="3"/>
        </dgm:presLayoutVars>
      </dgm:prSet>
      <dgm:spPr/>
    </dgm:pt>
    <dgm:pt modelId="{8E79C5CC-3FA0-413D-8AEA-6ECA72854A5E}" type="pres">
      <dgm:prSet presAssocID="{8F4E13F1-8E2C-45A0-A829-F36AA6D3D2A8}" presName="level3hierChild" presStyleCnt="0"/>
      <dgm:spPr/>
    </dgm:pt>
  </dgm:ptLst>
  <dgm:cxnLst>
    <dgm:cxn modelId="{9370049A-F654-4B80-9D5F-7C6C79FB17BB}" srcId="{8FEE8FC3-AB05-4FCB-B6D9-FC02B651A47B}" destId="{4DB933F6-4C67-4716-982C-CFD2B479CECB}" srcOrd="0" destOrd="0" parTransId="{CED46EB6-D5E2-4BC5-8844-62D26B78905D}" sibTransId="{3EB37957-760A-4A95-B6F9-564CA5042600}"/>
    <dgm:cxn modelId="{3A8A8801-D610-4B89-9270-251F7513D3CF}" type="presOf" srcId="{81143459-C330-40B8-AE4A-80FA79E6399C}" destId="{0C238138-4CCD-45E8-A0AD-4B7D2D6C047C}" srcOrd="0" destOrd="0" presId="urn:microsoft.com/office/officeart/2005/8/layout/hierarchy2"/>
    <dgm:cxn modelId="{4B4A8D19-B006-46BA-8902-85EC4763C533}" type="presOf" srcId="{24BD4839-7EDC-4917-99A4-8DF63A6E16F3}" destId="{0EFF1604-F328-4FFD-B255-FBE4AC4ED343}" srcOrd="1" destOrd="0" presId="urn:microsoft.com/office/officeart/2005/8/layout/hierarchy2"/>
    <dgm:cxn modelId="{0F134097-E7D8-4FAB-BFF5-B5C6700A646A}" srcId="{8FEE8FC3-AB05-4FCB-B6D9-FC02B651A47B}" destId="{8F4E13F1-8E2C-45A0-A829-F36AA6D3D2A8}" srcOrd="4" destOrd="0" parTransId="{CCB8B1F8-8F33-4567-AE0A-C046A2AFD108}" sibTransId="{459EFCA5-9FC2-49B0-A898-3E2EFED38E02}"/>
    <dgm:cxn modelId="{D2393119-17DD-4C37-8A08-E7B722F35884}" type="presOf" srcId="{CED46EB6-D5E2-4BC5-8844-62D26B78905D}" destId="{76026374-0240-481D-A0BC-3B1353F07C19}" srcOrd="0" destOrd="0" presId="urn:microsoft.com/office/officeart/2005/8/layout/hierarchy2"/>
    <dgm:cxn modelId="{49BAA65C-EF36-4094-BFB0-5C69C09FF297}" type="presOf" srcId="{1EE6E0AC-9DBD-49C8-BDE3-6B73584D65E5}" destId="{A69B01F0-5C25-4EA5-AA3F-C351B02247D3}" srcOrd="0" destOrd="0" presId="urn:microsoft.com/office/officeart/2005/8/layout/hierarchy2"/>
    <dgm:cxn modelId="{D996D872-B40C-46DA-A5DB-F16075CCC57E}" type="presOf" srcId="{65265E92-1B70-4A60-8876-86286F8D7C2C}" destId="{C6E2F8BA-2D37-4B91-9B30-51F8E57CE378}" srcOrd="1" destOrd="0" presId="urn:microsoft.com/office/officeart/2005/8/layout/hierarchy2"/>
    <dgm:cxn modelId="{1295ADDB-BAD3-4F6D-AA6F-C4DBE21FC98B}" type="presOf" srcId="{24BD4839-7EDC-4917-99A4-8DF63A6E16F3}" destId="{FF19C7FD-F7F9-430C-8243-98BE172583D3}" srcOrd="0" destOrd="0" presId="urn:microsoft.com/office/officeart/2005/8/layout/hierarchy2"/>
    <dgm:cxn modelId="{49DDC08E-46D5-4001-9FE6-724ADEEA0E52}" type="presOf" srcId="{CED46EB6-D5E2-4BC5-8844-62D26B78905D}" destId="{E749D7C6-9448-4565-A5DE-A922304B97AD}" srcOrd="1" destOrd="0" presId="urn:microsoft.com/office/officeart/2005/8/layout/hierarchy2"/>
    <dgm:cxn modelId="{343F5501-120D-41D4-A148-DEF58F61BD14}" type="presOf" srcId="{8F4E13F1-8E2C-45A0-A829-F36AA6D3D2A8}" destId="{E3CAE1FB-1831-4937-9307-522E3CC2C5D3}" srcOrd="0" destOrd="0" presId="urn:microsoft.com/office/officeart/2005/8/layout/hierarchy2"/>
    <dgm:cxn modelId="{AADC48B6-CC0D-4943-BB8B-4B86A103987D}" srcId="{8FEE8FC3-AB05-4FCB-B6D9-FC02B651A47B}" destId="{1EE6E0AC-9DBD-49C8-BDE3-6B73584D65E5}" srcOrd="2" destOrd="0" parTransId="{A99B9B9D-D1D4-42F1-B45A-BD0EF0151357}" sibTransId="{3C1AD939-CD57-4D87-9A95-61CB6E2D0671}"/>
    <dgm:cxn modelId="{8D8B5EF1-2E74-4ACE-9DF7-3C4162BE05EC}" type="presOf" srcId="{A99B9B9D-D1D4-42F1-B45A-BD0EF0151357}" destId="{143D2567-97DD-4283-BD45-A486C14BEC25}" srcOrd="1" destOrd="0" presId="urn:microsoft.com/office/officeart/2005/8/layout/hierarchy2"/>
    <dgm:cxn modelId="{CD41E952-8940-4045-9E5C-1AACA3CE9628}" srcId="{8FEE8FC3-AB05-4FCB-B6D9-FC02B651A47B}" destId="{81143459-C330-40B8-AE4A-80FA79E6399C}" srcOrd="3" destOrd="0" parTransId="{65265E92-1B70-4A60-8876-86286F8D7C2C}" sibTransId="{6277560E-F228-43B2-9D06-633D9EAEF7CF}"/>
    <dgm:cxn modelId="{37293EA8-0DC6-4E14-84A8-A0399C57113C}" srcId="{E944D45E-D3F0-4302-AB57-AF00C29E9503}" destId="{8FEE8FC3-AB05-4FCB-B6D9-FC02B651A47B}" srcOrd="0" destOrd="0" parTransId="{D628DC3F-3D20-4750-8A5E-E6B9E403F5F9}" sibTransId="{5B1507FD-1AC4-4C9D-B852-DB3123DDB3A0}"/>
    <dgm:cxn modelId="{58DC2F6D-6A18-4DD4-BCCF-B02543094FBA}" srcId="{8FEE8FC3-AB05-4FCB-B6D9-FC02B651A47B}" destId="{7C9AE4C4-4DD0-48DF-B772-48ECF4D86BE4}" srcOrd="1" destOrd="0" parTransId="{24BD4839-7EDC-4917-99A4-8DF63A6E16F3}" sibTransId="{ED34EA0D-3F2A-49D3-80C1-91F11BEF1037}"/>
    <dgm:cxn modelId="{DEF1E745-559B-4EB8-A4CE-616D4DF05A11}" type="presOf" srcId="{CCB8B1F8-8F33-4567-AE0A-C046A2AFD108}" destId="{9222C516-D202-4AC8-AFC4-E2BA35097CBA}" srcOrd="0" destOrd="0" presId="urn:microsoft.com/office/officeart/2005/8/layout/hierarchy2"/>
    <dgm:cxn modelId="{3CB0B193-09E7-403A-9F3E-D67E9A086D2B}" type="presOf" srcId="{7C9AE4C4-4DD0-48DF-B772-48ECF4D86BE4}" destId="{2FB538E2-E61F-48CE-8E8D-926177F23C6C}" srcOrd="0" destOrd="0" presId="urn:microsoft.com/office/officeart/2005/8/layout/hierarchy2"/>
    <dgm:cxn modelId="{1D7FEFE7-061A-4911-925A-8F567F21CD45}" type="presOf" srcId="{4DB933F6-4C67-4716-982C-CFD2B479CECB}" destId="{068025D0-0238-4ACF-9C72-C2F21ACFDA94}" srcOrd="0" destOrd="0" presId="urn:microsoft.com/office/officeart/2005/8/layout/hierarchy2"/>
    <dgm:cxn modelId="{4B4E908F-ACC7-429A-8B70-24A0892DB8F6}" type="presOf" srcId="{CCB8B1F8-8F33-4567-AE0A-C046A2AFD108}" destId="{AE7759AE-3128-4951-85A0-C9760E7CFEDE}" srcOrd="1" destOrd="0" presId="urn:microsoft.com/office/officeart/2005/8/layout/hierarchy2"/>
    <dgm:cxn modelId="{9C81C8F2-DD08-4E07-ACE0-CA2FE942EBD3}" type="presOf" srcId="{8FEE8FC3-AB05-4FCB-B6D9-FC02B651A47B}" destId="{A2C2C409-9D81-452B-B30A-6F34B36EF95B}" srcOrd="0" destOrd="0" presId="urn:microsoft.com/office/officeart/2005/8/layout/hierarchy2"/>
    <dgm:cxn modelId="{8630A841-E4DD-444D-A9C4-F82922441E3A}" type="presOf" srcId="{A99B9B9D-D1D4-42F1-B45A-BD0EF0151357}" destId="{C4833F57-0689-46B0-AE36-427AFC96B926}" srcOrd="0" destOrd="0" presId="urn:microsoft.com/office/officeart/2005/8/layout/hierarchy2"/>
    <dgm:cxn modelId="{3E789D49-814E-45DB-87A5-77DFA5F43DC2}" type="presOf" srcId="{65265E92-1B70-4A60-8876-86286F8D7C2C}" destId="{DBA1A9AB-2EE3-4F5A-8BDE-ECB5BD11784E}" srcOrd="0" destOrd="0" presId="urn:microsoft.com/office/officeart/2005/8/layout/hierarchy2"/>
    <dgm:cxn modelId="{75966D70-1D0C-42DD-8162-06DFE4A05E50}" type="presOf" srcId="{E944D45E-D3F0-4302-AB57-AF00C29E9503}" destId="{33A835AA-3D32-4B60-A42E-4BCC729A7256}" srcOrd="0" destOrd="0" presId="urn:microsoft.com/office/officeart/2005/8/layout/hierarchy2"/>
    <dgm:cxn modelId="{E83008FE-BDD8-4F1A-AC22-97805B364C59}" type="presParOf" srcId="{33A835AA-3D32-4B60-A42E-4BCC729A7256}" destId="{CC625A1D-BCD3-4BFC-AA4B-FC5433B486BB}" srcOrd="0" destOrd="0" presId="urn:microsoft.com/office/officeart/2005/8/layout/hierarchy2"/>
    <dgm:cxn modelId="{2915246D-791E-4192-A846-CCF7559D097C}" type="presParOf" srcId="{CC625A1D-BCD3-4BFC-AA4B-FC5433B486BB}" destId="{A2C2C409-9D81-452B-B30A-6F34B36EF95B}" srcOrd="0" destOrd="0" presId="urn:microsoft.com/office/officeart/2005/8/layout/hierarchy2"/>
    <dgm:cxn modelId="{821B586E-523C-49CA-8361-B0CADE7447BA}" type="presParOf" srcId="{CC625A1D-BCD3-4BFC-AA4B-FC5433B486BB}" destId="{DD22F01A-3C0E-4A6E-A5AB-D6E291BEE6FA}" srcOrd="1" destOrd="0" presId="urn:microsoft.com/office/officeart/2005/8/layout/hierarchy2"/>
    <dgm:cxn modelId="{2177F042-95A7-4F84-9934-07A54BA09A6D}" type="presParOf" srcId="{DD22F01A-3C0E-4A6E-A5AB-D6E291BEE6FA}" destId="{76026374-0240-481D-A0BC-3B1353F07C19}" srcOrd="0" destOrd="0" presId="urn:microsoft.com/office/officeart/2005/8/layout/hierarchy2"/>
    <dgm:cxn modelId="{ADC9FF97-0CEB-48E2-8A24-023A5BF1E3D5}" type="presParOf" srcId="{76026374-0240-481D-A0BC-3B1353F07C19}" destId="{E749D7C6-9448-4565-A5DE-A922304B97AD}" srcOrd="0" destOrd="0" presId="urn:microsoft.com/office/officeart/2005/8/layout/hierarchy2"/>
    <dgm:cxn modelId="{4752046C-1300-4EE9-AFBF-A7B495F9F9C1}" type="presParOf" srcId="{DD22F01A-3C0E-4A6E-A5AB-D6E291BEE6FA}" destId="{23A88C34-8CE8-4E24-B68C-450C0D83B92A}" srcOrd="1" destOrd="0" presId="urn:microsoft.com/office/officeart/2005/8/layout/hierarchy2"/>
    <dgm:cxn modelId="{3F98D6A4-E475-4B75-8F47-8B1F39BF8E61}" type="presParOf" srcId="{23A88C34-8CE8-4E24-B68C-450C0D83B92A}" destId="{068025D0-0238-4ACF-9C72-C2F21ACFDA94}" srcOrd="0" destOrd="0" presId="urn:microsoft.com/office/officeart/2005/8/layout/hierarchy2"/>
    <dgm:cxn modelId="{406785F2-798B-4F7C-B4BF-5E06448D7059}" type="presParOf" srcId="{23A88C34-8CE8-4E24-B68C-450C0D83B92A}" destId="{51243AA7-94A5-4B8C-B48F-4CFF1EEB7874}" srcOrd="1" destOrd="0" presId="urn:microsoft.com/office/officeart/2005/8/layout/hierarchy2"/>
    <dgm:cxn modelId="{96D7AB6B-5755-4730-9C2C-D728E9E9FF7E}" type="presParOf" srcId="{DD22F01A-3C0E-4A6E-A5AB-D6E291BEE6FA}" destId="{FF19C7FD-F7F9-430C-8243-98BE172583D3}" srcOrd="2" destOrd="0" presId="urn:microsoft.com/office/officeart/2005/8/layout/hierarchy2"/>
    <dgm:cxn modelId="{AC62E50E-0F2A-4D92-9D2A-8C41481D2117}" type="presParOf" srcId="{FF19C7FD-F7F9-430C-8243-98BE172583D3}" destId="{0EFF1604-F328-4FFD-B255-FBE4AC4ED343}" srcOrd="0" destOrd="0" presId="urn:microsoft.com/office/officeart/2005/8/layout/hierarchy2"/>
    <dgm:cxn modelId="{1F787B9C-E1EF-4E1A-8BE5-A58A0C62137C}" type="presParOf" srcId="{DD22F01A-3C0E-4A6E-A5AB-D6E291BEE6FA}" destId="{17DB075F-AED0-41A5-A906-3E71A556DDF2}" srcOrd="3" destOrd="0" presId="urn:microsoft.com/office/officeart/2005/8/layout/hierarchy2"/>
    <dgm:cxn modelId="{4491B495-39DF-47BB-85AB-68CEE1445E7E}" type="presParOf" srcId="{17DB075F-AED0-41A5-A906-3E71A556DDF2}" destId="{2FB538E2-E61F-48CE-8E8D-926177F23C6C}" srcOrd="0" destOrd="0" presId="urn:microsoft.com/office/officeart/2005/8/layout/hierarchy2"/>
    <dgm:cxn modelId="{820343D9-7864-480B-B991-DD39E7D3C497}" type="presParOf" srcId="{17DB075F-AED0-41A5-A906-3E71A556DDF2}" destId="{EF00C567-8A46-4E18-9BA2-F58E8CC6CD5C}" srcOrd="1" destOrd="0" presId="urn:microsoft.com/office/officeart/2005/8/layout/hierarchy2"/>
    <dgm:cxn modelId="{8D02727B-056A-4637-A39A-488DC3616982}" type="presParOf" srcId="{DD22F01A-3C0E-4A6E-A5AB-D6E291BEE6FA}" destId="{C4833F57-0689-46B0-AE36-427AFC96B926}" srcOrd="4" destOrd="0" presId="urn:microsoft.com/office/officeart/2005/8/layout/hierarchy2"/>
    <dgm:cxn modelId="{66C75328-0EEA-4D37-ABE5-7CE29606F49A}" type="presParOf" srcId="{C4833F57-0689-46B0-AE36-427AFC96B926}" destId="{143D2567-97DD-4283-BD45-A486C14BEC25}" srcOrd="0" destOrd="0" presId="urn:microsoft.com/office/officeart/2005/8/layout/hierarchy2"/>
    <dgm:cxn modelId="{2BB08F71-B919-4F49-B84A-2BDD71785C16}" type="presParOf" srcId="{DD22F01A-3C0E-4A6E-A5AB-D6E291BEE6FA}" destId="{68BF7769-30A1-4756-A2C6-BF3ECBAD9F85}" srcOrd="5" destOrd="0" presId="urn:microsoft.com/office/officeart/2005/8/layout/hierarchy2"/>
    <dgm:cxn modelId="{6520DCC0-2B93-4764-9CFD-31922AC4067F}" type="presParOf" srcId="{68BF7769-30A1-4756-A2C6-BF3ECBAD9F85}" destId="{A69B01F0-5C25-4EA5-AA3F-C351B02247D3}" srcOrd="0" destOrd="0" presId="urn:microsoft.com/office/officeart/2005/8/layout/hierarchy2"/>
    <dgm:cxn modelId="{F4CE2B2A-3C2B-4DFF-9EAB-DEAAD5170C85}" type="presParOf" srcId="{68BF7769-30A1-4756-A2C6-BF3ECBAD9F85}" destId="{3B3679DB-DF6C-411A-8D54-FF1EA1F6A7DC}" srcOrd="1" destOrd="0" presId="urn:microsoft.com/office/officeart/2005/8/layout/hierarchy2"/>
    <dgm:cxn modelId="{1F3F1CC5-46D2-412F-9A78-19F41B8158CE}" type="presParOf" srcId="{DD22F01A-3C0E-4A6E-A5AB-D6E291BEE6FA}" destId="{DBA1A9AB-2EE3-4F5A-8BDE-ECB5BD11784E}" srcOrd="6" destOrd="0" presId="urn:microsoft.com/office/officeart/2005/8/layout/hierarchy2"/>
    <dgm:cxn modelId="{BDAA6A7E-E70B-453F-AB9A-CA9F96E944BB}" type="presParOf" srcId="{DBA1A9AB-2EE3-4F5A-8BDE-ECB5BD11784E}" destId="{C6E2F8BA-2D37-4B91-9B30-51F8E57CE378}" srcOrd="0" destOrd="0" presId="urn:microsoft.com/office/officeart/2005/8/layout/hierarchy2"/>
    <dgm:cxn modelId="{90B05407-AB65-4D42-8E9D-2550E4EC13A7}" type="presParOf" srcId="{DD22F01A-3C0E-4A6E-A5AB-D6E291BEE6FA}" destId="{08FD4963-2CA5-4476-8685-0266367A66BE}" srcOrd="7" destOrd="0" presId="urn:microsoft.com/office/officeart/2005/8/layout/hierarchy2"/>
    <dgm:cxn modelId="{C7EA4429-9AAE-4D1B-A040-6C0C05CCEC04}" type="presParOf" srcId="{08FD4963-2CA5-4476-8685-0266367A66BE}" destId="{0C238138-4CCD-45E8-A0AD-4B7D2D6C047C}" srcOrd="0" destOrd="0" presId="urn:microsoft.com/office/officeart/2005/8/layout/hierarchy2"/>
    <dgm:cxn modelId="{E093E654-9EF2-4C91-8077-1E6166D76860}" type="presParOf" srcId="{08FD4963-2CA5-4476-8685-0266367A66BE}" destId="{AEA6C070-856D-4B9F-A1B8-BF976ADC28E4}" srcOrd="1" destOrd="0" presId="urn:microsoft.com/office/officeart/2005/8/layout/hierarchy2"/>
    <dgm:cxn modelId="{00A958FA-50BA-4678-BFA1-1D5DC8A28892}" type="presParOf" srcId="{DD22F01A-3C0E-4A6E-A5AB-D6E291BEE6FA}" destId="{9222C516-D202-4AC8-AFC4-E2BA35097CBA}" srcOrd="8" destOrd="0" presId="urn:microsoft.com/office/officeart/2005/8/layout/hierarchy2"/>
    <dgm:cxn modelId="{CC39D58D-737D-4F4F-8CC4-6CE499B46A6B}" type="presParOf" srcId="{9222C516-D202-4AC8-AFC4-E2BA35097CBA}" destId="{AE7759AE-3128-4951-85A0-C9760E7CFEDE}" srcOrd="0" destOrd="0" presId="urn:microsoft.com/office/officeart/2005/8/layout/hierarchy2"/>
    <dgm:cxn modelId="{D9E88B2A-5AB0-4A33-9D51-A3A0FD1B7F22}" type="presParOf" srcId="{DD22F01A-3C0E-4A6E-A5AB-D6E291BEE6FA}" destId="{30523AB8-04C6-4FF5-81B7-3DCC66A3E232}" srcOrd="9" destOrd="0" presId="urn:microsoft.com/office/officeart/2005/8/layout/hierarchy2"/>
    <dgm:cxn modelId="{A0D09506-45FA-4C95-82AF-BA0A9B2B2B82}" type="presParOf" srcId="{30523AB8-04C6-4FF5-81B7-3DCC66A3E232}" destId="{E3CAE1FB-1831-4937-9307-522E3CC2C5D3}" srcOrd="0" destOrd="0" presId="urn:microsoft.com/office/officeart/2005/8/layout/hierarchy2"/>
    <dgm:cxn modelId="{C2BAFEA5-0B6C-4C26-8DA4-2F85E220296B}" type="presParOf" srcId="{30523AB8-04C6-4FF5-81B7-3DCC66A3E232}" destId="{8E79C5CC-3FA0-413D-8AEA-6ECA72854A5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035C58F-5700-4D48-A571-DAA71CA96EA7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t-EE"/>
        </a:p>
      </dgm:t>
    </dgm:pt>
    <dgm:pt modelId="{253BF990-2A1B-4D04-8BB8-E9872D70C40F}">
      <dgm:prSet phldrT="[Tekst]"/>
      <dgm:spPr/>
      <dgm:t>
        <a:bodyPr/>
        <a:lstStyle/>
        <a:p>
          <a:r>
            <a:rPr lang="et-EE" dirty="0" smtClean="0"/>
            <a:t>Ideede otsingu ajal</a:t>
          </a:r>
        </a:p>
        <a:p>
          <a:r>
            <a:rPr lang="et-EE" dirty="0" smtClean="0"/>
            <a:t>HARGNEV MÕTLEMINE</a:t>
          </a:r>
          <a:endParaRPr lang="et-EE" dirty="0"/>
        </a:p>
      </dgm:t>
    </dgm:pt>
    <dgm:pt modelId="{EC61B6BF-2576-49C6-AC89-E73ED8E56BCA}" type="parTrans" cxnId="{FCD6CE8E-D074-4EBF-82ED-447290A768B1}">
      <dgm:prSet/>
      <dgm:spPr/>
      <dgm:t>
        <a:bodyPr/>
        <a:lstStyle/>
        <a:p>
          <a:endParaRPr lang="et-EE"/>
        </a:p>
      </dgm:t>
    </dgm:pt>
    <dgm:pt modelId="{D3B64EBD-00F9-41F6-9778-1529305DA0D8}" type="sibTrans" cxnId="{FCD6CE8E-D074-4EBF-82ED-447290A768B1}">
      <dgm:prSet/>
      <dgm:spPr/>
      <dgm:t>
        <a:bodyPr/>
        <a:lstStyle/>
        <a:p>
          <a:endParaRPr lang="et-EE"/>
        </a:p>
      </dgm:t>
    </dgm:pt>
    <dgm:pt modelId="{FB3135D4-3D03-49C9-AD5D-2E6BB91954A7}">
      <dgm:prSet phldrT="[Tekst]"/>
      <dgm:spPr/>
      <dgm:t>
        <a:bodyPr/>
        <a:lstStyle/>
        <a:p>
          <a:r>
            <a:rPr lang="et-EE" dirty="0" smtClean="0"/>
            <a:t>Strateegia väljavalimisel</a:t>
          </a:r>
        </a:p>
        <a:p>
          <a:r>
            <a:rPr lang="et-EE" dirty="0" smtClean="0"/>
            <a:t>KOONDUV MÕTLEMINE</a:t>
          </a:r>
          <a:endParaRPr lang="et-EE" dirty="0"/>
        </a:p>
      </dgm:t>
    </dgm:pt>
    <dgm:pt modelId="{A72B79E5-3F40-4613-A5E6-DBD11A6C4CF4}" type="parTrans" cxnId="{EAF564A3-402C-476D-AA91-0E191E239610}">
      <dgm:prSet/>
      <dgm:spPr/>
      <dgm:t>
        <a:bodyPr/>
        <a:lstStyle/>
        <a:p>
          <a:endParaRPr lang="et-EE"/>
        </a:p>
      </dgm:t>
    </dgm:pt>
    <dgm:pt modelId="{A328D5C5-4751-4FFC-B2AA-3DFDB791D3DD}" type="sibTrans" cxnId="{EAF564A3-402C-476D-AA91-0E191E239610}">
      <dgm:prSet/>
      <dgm:spPr/>
      <dgm:t>
        <a:bodyPr/>
        <a:lstStyle/>
        <a:p>
          <a:endParaRPr lang="et-EE"/>
        </a:p>
      </dgm:t>
    </dgm:pt>
    <dgm:pt modelId="{7786BC2F-ABC7-4A1B-AA29-9227AC1F9111}" type="pres">
      <dgm:prSet presAssocID="{4035C58F-5700-4D48-A571-DAA71CA96EA7}" presName="diagram" presStyleCnt="0">
        <dgm:presLayoutVars>
          <dgm:dir/>
          <dgm:resizeHandles val="exact"/>
        </dgm:presLayoutVars>
      </dgm:prSet>
      <dgm:spPr/>
    </dgm:pt>
    <dgm:pt modelId="{11880A32-CB3B-4BED-AD83-4086B58ACC01}" type="pres">
      <dgm:prSet presAssocID="{253BF990-2A1B-4D04-8BB8-E9872D70C40F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7EB3F91A-B2D0-4216-9D04-6C23589250D2}" type="pres">
      <dgm:prSet presAssocID="{FB3135D4-3D03-49C9-AD5D-2E6BB91954A7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FCD6CE8E-D074-4EBF-82ED-447290A768B1}" srcId="{4035C58F-5700-4D48-A571-DAA71CA96EA7}" destId="{253BF990-2A1B-4D04-8BB8-E9872D70C40F}" srcOrd="0" destOrd="0" parTransId="{EC61B6BF-2576-49C6-AC89-E73ED8E56BCA}" sibTransId="{D3B64EBD-00F9-41F6-9778-1529305DA0D8}"/>
    <dgm:cxn modelId="{88F0EEDB-785B-4748-B274-0F18BC61658E}" type="presOf" srcId="{FB3135D4-3D03-49C9-AD5D-2E6BB91954A7}" destId="{7EB3F91A-B2D0-4216-9D04-6C23589250D2}" srcOrd="0" destOrd="0" presId="urn:microsoft.com/office/officeart/2005/8/layout/arrow5"/>
    <dgm:cxn modelId="{56935997-BCEE-4C80-ABF5-9F07581F74CA}" type="presOf" srcId="{253BF990-2A1B-4D04-8BB8-E9872D70C40F}" destId="{11880A32-CB3B-4BED-AD83-4086B58ACC01}" srcOrd="0" destOrd="0" presId="urn:microsoft.com/office/officeart/2005/8/layout/arrow5"/>
    <dgm:cxn modelId="{61653E04-0EFC-4934-BAB3-4E33C0A71FDE}" type="presOf" srcId="{4035C58F-5700-4D48-A571-DAA71CA96EA7}" destId="{7786BC2F-ABC7-4A1B-AA29-9227AC1F9111}" srcOrd="0" destOrd="0" presId="urn:microsoft.com/office/officeart/2005/8/layout/arrow5"/>
    <dgm:cxn modelId="{EAF564A3-402C-476D-AA91-0E191E239610}" srcId="{4035C58F-5700-4D48-A571-DAA71CA96EA7}" destId="{FB3135D4-3D03-49C9-AD5D-2E6BB91954A7}" srcOrd="1" destOrd="0" parTransId="{A72B79E5-3F40-4613-A5E6-DBD11A6C4CF4}" sibTransId="{A328D5C5-4751-4FFC-B2AA-3DFDB791D3DD}"/>
    <dgm:cxn modelId="{3C02BD14-F67D-443D-A171-9F36DC36D7B0}" type="presParOf" srcId="{7786BC2F-ABC7-4A1B-AA29-9227AC1F9111}" destId="{11880A32-CB3B-4BED-AD83-4086B58ACC01}" srcOrd="0" destOrd="0" presId="urn:microsoft.com/office/officeart/2005/8/layout/arrow5"/>
    <dgm:cxn modelId="{F19FE583-7472-4326-9960-406DC2839946}" type="presParOf" srcId="{7786BC2F-ABC7-4A1B-AA29-9227AC1F9111}" destId="{7EB3F91A-B2D0-4216-9D04-6C23589250D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83662-034E-4E90-8CA9-A8576877D801}">
      <dsp:nvSpPr>
        <dsp:cNvPr id="0" name=""/>
        <dsp:cNvSpPr/>
      </dsp:nvSpPr>
      <dsp:spPr>
        <a:xfrm>
          <a:off x="0" y="164827"/>
          <a:ext cx="5334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100" kern="1200" dirty="0" smtClean="0"/>
            <a:t>Hästi defineeritud probleem</a:t>
          </a:r>
          <a:endParaRPr lang="et-EE" sz="3100" kern="1200" dirty="0"/>
        </a:p>
      </dsp:txBody>
      <dsp:txXfrm>
        <a:off x="36296" y="201123"/>
        <a:ext cx="5261408" cy="670943"/>
      </dsp:txXfrm>
    </dsp:sp>
    <dsp:sp modelId="{BA550372-12EB-43EA-980D-F327E6676937}">
      <dsp:nvSpPr>
        <dsp:cNvPr id="0" name=""/>
        <dsp:cNvSpPr/>
      </dsp:nvSpPr>
      <dsp:spPr>
        <a:xfrm>
          <a:off x="0" y="908362"/>
          <a:ext cx="5334000" cy="12513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400" kern="1200" dirty="0" smtClean="0"/>
            <a:t>Selge eesmärk</a:t>
          </a:r>
          <a:endParaRPr lang="et-E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400" kern="1200" dirty="0" smtClean="0"/>
            <a:t>Konkreetsed lahendusteed</a:t>
          </a:r>
          <a:endParaRPr lang="et-EE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400" kern="1200" dirty="0" smtClean="0"/>
            <a:t>Parim lahendusviis</a:t>
          </a:r>
          <a:endParaRPr lang="et-EE" sz="2400" kern="1200" dirty="0"/>
        </a:p>
      </dsp:txBody>
      <dsp:txXfrm>
        <a:off x="0" y="908362"/>
        <a:ext cx="5334000" cy="1251315"/>
      </dsp:txXfrm>
    </dsp:sp>
    <dsp:sp modelId="{9D5D988D-AE31-49A2-8B92-071BE84A8AFD}">
      <dsp:nvSpPr>
        <dsp:cNvPr id="0" name=""/>
        <dsp:cNvSpPr/>
      </dsp:nvSpPr>
      <dsp:spPr>
        <a:xfrm>
          <a:off x="0" y="2285999"/>
          <a:ext cx="5334000" cy="74353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3100" kern="1200" dirty="0" smtClean="0"/>
            <a:t>Halvasti defineeritud probleem</a:t>
          </a:r>
          <a:endParaRPr lang="et-EE" sz="3100" kern="1200" dirty="0"/>
        </a:p>
      </dsp:txBody>
      <dsp:txXfrm>
        <a:off x="36296" y="2322295"/>
        <a:ext cx="5261408" cy="670943"/>
      </dsp:txXfrm>
    </dsp:sp>
    <dsp:sp modelId="{731B8C99-5833-4006-9D5C-BD313607202B}">
      <dsp:nvSpPr>
        <dsp:cNvPr id="0" name=""/>
        <dsp:cNvSpPr/>
      </dsp:nvSpPr>
      <dsp:spPr>
        <a:xfrm>
          <a:off x="0" y="3048001"/>
          <a:ext cx="5334000" cy="5133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9355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t-EE" sz="2400" kern="1200" dirty="0" smtClean="0"/>
            <a:t>Probleem on sõnastamata ja segane</a:t>
          </a:r>
          <a:endParaRPr lang="et-EE" sz="2400" kern="1200" dirty="0"/>
        </a:p>
      </dsp:txBody>
      <dsp:txXfrm>
        <a:off x="0" y="3048001"/>
        <a:ext cx="5334000" cy="5133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D0DDB-6CAE-4B1D-8AE4-FD489BD0E29F}">
      <dsp:nvSpPr>
        <dsp:cNvPr id="0" name=""/>
        <dsp:cNvSpPr/>
      </dsp:nvSpPr>
      <dsp:spPr>
        <a:xfrm>
          <a:off x="2" y="0"/>
          <a:ext cx="8991595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383BCF-0CB4-4191-A2ED-9881028842FB}">
      <dsp:nvSpPr>
        <dsp:cNvPr id="0" name=""/>
        <dsp:cNvSpPr/>
      </dsp:nvSpPr>
      <dsp:spPr>
        <a:xfrm>
          <a:off x="3951" y="1357788"/>
          <a:ext cx="172763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MÄRKAMINE</a:t>
          </a:r>
          <a:endParaRPr lang="et-EE" sz="1500" kern="1200" dirty="0"/>
        </a:p>
      </dsp:txBody>
      <dsp:txXfrm>
        <a:off x="88287" y="1442124"/>
        <a:ext cx="1558962" cy="1641713"/>
      </dsp:txXfrm>
    </dsp:sp>
    <dsp:sp modelId="{BF18B670-1236-4C25-9E63-98BB51E28E22}">
      <dsp:nvSpPr>
        <dsp:cNvPr id="0" name=""/>
        <dsp:cNvSpPr/>
      </dsp:nvSpPr>
      <dsp:spPr>
        <a:xfrm>
          <a:off x="1817967" y="1357788"/>
          <a:ext cx="172763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SÕNASTAMINE</a:t>
          </a:r>
          <a:endParaRPr lang="et-EE" sz="1500" kern="1200" dirty="0"/>
        </a:p>
      </dsp:txBody>
      <dsp:txXfrm>
        <a:off x="1902303" y="1442124"/>
        <a:ext cx="1558962" cy="1641713"/>
      </dsp:txXfrm>
    </dsp:sp>
    <dsp:sp modelId="{94E861CF-EC74-4F6B-868F-65A9CD5FE2D7}">
      <dsp:nvSpPr>
        <dsp:cNvPr id="0" name=""/>
        <dsp:cNvSpPr/>
      </dsp:nvSpPr>
      <dsp:spPr>
        <a:xfrm>
          <a:off x="3631982" y="1357788"/>
          <a:ext cx="172763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STRATEEGIA VALIK</a:t>
          </a:r>
          <a:endParaRPr lang="et-EE" sz="1500" kern="1200" dirty="0"/>
        </a:p>
      </dsp:txBody>
      <dsp:txXfrm>
        <a:off x="3716318" y="1442124"/>
        <a:ext cx="1558962" cy="1641713"/>
      </dsp:txXfrm>
    </dsp:sp>
    <dsp:sp modelId="{87E90602-42FA-4433-9AE0-DAFD8FF1C654}">
      <dsp:nvSpPr>
        <dsp:cNvPr id="0" name=""/>
        <dsp:cNvSpPr/>
      </dsp:nvSpPr>
      <dsp:spPr>
        <a:xfrm>
          <a:off x="5445998" y="1357788"/>
          <a:ext cx="172763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STRATEEGIA ELLUVIIMINE</a:t>
          </a:r>
          <a:endParaRPr lang="et-EE" sz="1500" kern="1200" dirty="0"/>
        </a:p>
      </dsp:txBody>
      <dsp:txXfrm>
        <a:off x="5530334" y="1442124"/>
        <a:ext cx="1558962" cy="1641713"/>
      </dsp:txXfrm>
    </dsp:sp>
    <dsp:sp modelId="{71EA4269-5ED7-4450-8B5D-620372156573}">
      <dsp:nvSpPr>
        <dsp:cNvPr id="0" name=""/>
        <dsp:cNvSpPr/>
      </dsp:nvSpPr>
      <dsp:spPr>
        <a:xfrm>
          <a:off x="7260014" y="1357788"/>
          <a:ext cx="1727634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500" kern="1200" dirty="0" smtClean="0"/>
            <a:t>LAHENDUSKÄIGU HINDAMINE</a:t>
          </a:r>
          <a:endParaRPr lang="et-EE" sz="1500" kern="1200" dirty="0"/>
        </a:p>
      </dsp:txBody>
      <dsp:txXfrm>
        <a:off x="7344350" y="1442124"/>
        <a:ext cx="1558962" cy="1641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93A699-5A1E-4ED0-B10D-4127A7CFB39B}">
      <dsp:nvSpPr>
        <dsp:cNvPr id="0" name=""/>
        <dsp:cNvSpPr/>
      </dsp:nvSpPr>
      <dsp:spPr>
        <a:xfrm>
          <a:off x="0" y="104906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FF296-DD81-4070-A91A-B49A9557CEAF}">
      <dsp:nvSpPr>
        <dsp:cNvPr id="0" name=""/>
        <dsp:cNvSpPr/>
      </dsp:nvSpPr>
      <dsp:spPr>
        <a:xfrm>
          <a:off x="411480" y="69482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POLE PIISAVALT EELTEADMISI</a:t>
          </a:r>
          <a:endParaRPr lang="et-EE" sz="2400" kern="1200" dirty="0"/>
        </a:p>
      </dsp:txBody>
      <dsp:txXfrm>
        <a:off x="446065" y="729406"/>
        <a:ext cx="5691550" cy="639310"/>
      </dsp:txXfrm>
    </dsp:sp>
    <dsp:sp modelId="{2AEA8C79-AB2E-4CD9-A81A-021D91AA9B6B}">
      <dsp:nvSpPr>
        <dsp:cNvPr id="0" name=""/>
        <dsp:cNvSpPr/>
      </dsp:nvSpPr>
      <dsp:spPr>
        <a:xfrm>
          <a:off x="0" y="213770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2A2410-744A-4CD4-BB7A-6E18E5E6F000}">
      <dsp:nvSpPr>
        <dsp:cNvPr id="0" name=""/>
        <dsp:cNvSpPr/>
      </dsp:nvSpPr>
      <dsp:spPr>
        <a:xfrm>
          <a:off x="411480" y="178346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POLE AEGA OLUKORRA HINDAMISEKS</a:t>
          </a:r>
          <a:endParaRPr lang="et-EE" sz="2400" kern="1200" dirty="0"/>
        </a:p>
      </dsp:txBody>
      <dsp:txXfrm>
        <a:off x="446065" y="1818046"/>
        <a:ext cx="5691550" cy="639310"/>
      </dsp:txXfrm>
    </dsp:sp>
    <dsp:sp modelId="{456B95B0-9685-4BB5-A18E-464CFE1ED64C}">
      <dsp:nvSpPr>
        <dsp:cNvPr id="0" name=""/>
        <dsp:cNvSpPr/>
      </dsp:nvSpPr>
      <dsp:spPr>
        <a:xfrm>
          <a:off x="0" y="3226341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CCB1DE-D586-40AC-B076-B359D0FE630A}">
      <dsp:nvSpPr>
        <dsp:cNvPr id="0" name=""/>
        <dsp:cNvSpPr/>
      </dsp:nvSpPr>
      <dsp:spPr>
        <a:xfrm>
          <a:off x="411480" y="2872101"/>
          <a:ext cx="5760720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EI OSKA ETTE NÄHA TEKKIVAID TAKISTUSI</a:t>
          </a:r>
          <a:endParaRPr lang="et-EE" sz="2400" kern="1200" dirty="0"/>
        </a:p>
      </dsp:txBody>
      <dsp:txXfrm>
        <a:off x="446065" y="2906686"/>
        <a:ext cx="5691550" cy="6393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2FC248-A6BF-43FB-90A5-0178B4FC298B}">
      <dsp:nvSpPr>
        <dsp:cNvPr id="0" name=""/>
        <dsp:cNvSpPr/>
      </dsp:nvSpPr>
      <dsp:spPr>
        <a:xfrm>
          <a:off x="0" y="396175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E3D9BC-40DB-48C8-9C24-0EEA64B783A4}">
      <dsp:nvSpPr>
        <dsp:cNvPr id="0" name=""/>
        <dsp:cNvSpPr/>
      </dsp:nvSpPr>
      <dsp:spPr>
        <a:xfrm>
          <a:off x="411480" y="2717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MIDA TAHETAKSE SAAVUTADA?</a:t>
          </a:r>
          <a:endParaRPr lang="et-EE" sz="2500" kern="1200" dirty="0"/>
        </a:p>
      </dsp:txBody>
      <dsp:txXfrm>
        <a:off x="447506" y="63201"/>
        <a:ext cx="5688668" cy="665948"/>
      </dsp:txXfrm>
    </dsp:sp>
    <dsp:sp modelId="{7DD46348-3834-4CD0-BF53-F0C17B6FB627}">
      <dsp:nvSpPr>
        <dsp:cNvPr id="0" name=""/>
        <dsp:cNvSpPr/>
      </dsp:nvSpPr>
      <dsp:spPr>
        <a:xfrm>
          <a:off x="0" y="1530175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E566D1-9811-4663-909B-07C17B7B1600}">
      <dsp:nvSpPr>
        <dsp:cNvPr id="0" name=""/>
        <dsp:cNvSpPr/>
      </dsp:nvSpPr>
      <dsp:spPr>
        <a:xfrm>
          <a:off x="411480" y="1161175"/>
          <a:ext cx="5760720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MIS ON OLEMAS?</a:t>
          </a:r>
          <a:endParaRPr lang="et-EE" sz="2500" kern="1200" dirty="0"/>
        </a:p>
      </dsp:txBody>
      <dsp:txXfrm>
        <a:off x="447506" y="1197201"/>
        <a:ext cx="5688668" cy="665948"/>
      </dsp:txXfrm>
    </dsp:sp>
    <dsp:sp modelId="{D19835AF-13AC-44C1-B4E6-EE809F6061F3}">
      <dsp:nvSpPr>
        <dsp:cNvPr id="0" name=""/>
        <dsp:cNvSpPr/>
      </dsp:nvSpPr>
      <dsp:spPr>
        <a:xfrm>
          <a:off x="0" y="273478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99B92-3337-418F-94A6-F76B6B1C5A0B}">
      <dsp:nvSpPr>
        <dsp:cNvPr id="0" name=""/>
        <dsp:cNvSpPr/>
      </dsp:nvSpPr>
      <dsp:spPr>
        <a:xfrm>
          <a:off x="411480" y="2295175"/>
          <a:ext cx="5760720" cy="808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MIDA OLEKS VEEL VAJA TEHA, ET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LAHENDUSENI JÕUDA?</a:t>
          </a:r>
          <a:endParaRPr lang="et-EE" sz="2500" kern="1200" dirty="0"/>
        </a:p>
      </dsp:txBody>
      <dsp:txXfrm>
        <a:off x="450953" y="2334648"/>
        <a:ext cx="5681774" cy="729665"/>
      </dsp:txXfrm>
    </dsp:sp>
    <dsp:sp modelId="{3E3997F0-E524-4CB3-A82A-08992CD5D880}">
      <dsp:nvSpPr>
        <dsp:cNvPr id="0" name=""/>
        <dsp:cNvSpPr/>
      </dsp:nvSpPr>
      <dsp:spPr>
        <a:xfrm>
          <a:off x="0" y="3868787"/>
          <a:ext cx="822960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21410E-F059-4038-A11D-ECF72D8996D3}">
      <dsp:nvSpPr>
        <dsp:cNvPr id="0" name=""/>
        <dsp:cNvSpPr/>
      </dsp:nvSpPr>
      <dsp:spPr>
        <a:xfrm>
          <a:off x="391790" y="3499787"/>
          <a:ext cx="7835792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EKSPERDID KULUTAVAD SIIN KAUEM AEGA KUI ALGAJAD</a:t>
          </a:r>
          <a:endParaRPr lang="et-EE" sz="2500" kern="1200" dirty="0"/>
        </a:p>
      </dsp:txBody>
      <dsp:txXfrm>
        <a:off x="427816" y="3535813"/>
        <a:ext cx="7763740" cy="66594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F4F14-4A28-4DEC-92C2-04B0CC994643}">
      <dsp:nvSpPr>
        <dsp:cNvPr id="0" name=""/>
        <dsp:cNvSpPr/>
      </dsp:nvSpPr>
      <dsp:spPr>
        <a:xfrm>
          <a:off x="0" y="3441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7F51D-5F28-485F-9A0C-BF90110658C6}">
      <dsp:nvSpPr>
        <dsp:cNvPr id="0" name=""/>
        <dsp:cNvSpPr/>
      </dsp:nvSpPr>
      <dsp:spPr>
        <a:xfrm>
          <a:off x="391790" y="48981"/>
          <a:ext cx="783579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KAS ON VAJA PROBLEEM VÄIKSEMATEKS OSADEKS JAGADA?</a:t>
          </a:r>
          <a:endParaRPr lang="et-EE" sz="2000" kern="1200" dirty="0"/>
        </a:p>
      </dsp:txBody>
      <dsp:txXfrm>
        <a:off x="420611" y="77802"/>
        <a:ext cx="7778150" cy="532758"/>
      </dsp:txXfrm>
    </dsp:sp>
    <dsp:sp modelId="{7B75FEC3-76DD-4373-898F-5FE3751EA1A6}">
      <dsp:nvSpPr>
        <dsp:cNvPr id="0" name=""/>
        <dsp:cNvSpPr/>
      </dsp:nvSpPr>
      <dsp:spPr>
        <a:xfrm>
          <a:off x="0" y="12513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0A5A18-0E4F-49F4-8D50-F12CE620CBED}">
      <dsp:nvSpPr>
        <dsp:cNvPr id="0" name=""/>
        <dsp:cNvSpPr/>
      </dsp:nvSpPr>
      <dsp:spPr>
        <a:xfrm>
          <a:off x="391790" y="956181"/>
          <a:ext cx="7835792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ERINEVATE LAHENDUSVARIANTIDE PAKKUMINE</a:t>
          </a:r>
          <a:endParaRPr lang="et-EE" sz="2000" kern="1200" dirty="0"/>
        </a:p>
      </dsp:txBody>
      <dsp:txXfrm>
        <a:off x="420611" y="985002"/>
        <a:ext cx="7778150" cy="532758"/>
      </dsp:txXfrm>
    </dsp:sp>
    <dsp:sp modelId="{4409286C-4FCE-4D29-AF06-A852AAC8DF46}">
      <dsp:nvSpPr>
        <dsp:cNvPr id="0" name=""/>
        <dsp:cNvSpPr/>
      </dsp:nvSpPr>
      <dsp:spPr>
        <a:xfrm>
          <a:off x="0" y="21585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2D3BE2-877C-46D6-BF91-AF4CE49172E9}">
      <dsp:nvSpPr>
        <dsp:cNvPr id="0" name=""/>
        <dsp:cNvSpPr/>
      </dsp:nvSpPr>
      <dsp:spPr>
        <a:xfrm>
          <a:off x="411480" y="18633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ALTERNATIIVIDE LEIDMINE</a:t>
          </a:r>
          <a:endParaRPr lang="et-EE" sz="2000" kern="1200" dirty="0"/>
        </a:p>
      </dsp:txBody>
      <dsp:txXfrm>
        <a:off x="440301" y="1892202"/>
        <a:ext cx="5703078" cy="532758"/>
      </dsp:txXfrm>
    </dsp:sp>
    <dsp:sp modelId="{B05F8AC6-8307-428F-A778-CCAB5252AA5E}">
      <dsp:nvSpPr>
        <dsp:cNvPr id="0" name=""/>
        <dsp:cNvSpPr/>
      </dsp:nvSpPr>
      <dsp:spPr>
        <a:xfrm>
          <a:off x="0" y="30657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23522-7AE3-41BB-A66D-CDAAFAE173D3}">
      <dsp:nvSpPr>
        <dsp:cNvPr id="0" name=""/>
        <dsp:cNvSpPr/>
      </dsp:nvSpPr>
      <dsp:spPr>
        <a:xfrm>
          <a:off x="392995" y="2770581"/>
          <a:ext cx="7830797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KAS RUSIKAREEGEL VÕI KATSE-EKSITUS MEETOD?</a:t>
          </a:r>
          <a:endParaRPr lang="et-EE" sz="2000" kern="1200" dirty="0"/>
        </a:p>
      </dsp:txBody>
      <dsp:txXfrm>
        <a:off x="421816" y="2799402"/>
        <a:ext cx="7773155" cy="532758"/>
      </dsp:txXfrm>
    </dsp:sp>
    <dsp:sp modelId="{17C9B849-2E87-4EB6-8F5C-F138BA3EAB01}">
      <dsp:nvSpPr>
        <dsp:cNvPr id="0" name=""/>
        <dsp:cNvSpPr/>
      </dsp:nvSpPr>
      <dsp:spPr>
        <a:xfrm>
          <a:off x="0" y="3972981"/>
          <a:ext cx="82296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0F6B11-C840-485C-B172-915CD0FBED8A}">
      <dsp:nvSpPr>
        <dsp:cNvPr id="0" name=""/>
        <dsp:cNvSpPr/>
      </dsp:nvSpPr>
      <dsp:spPr>
        <a:xfrm>
          <a:off x="411480" y="3677781"/>
          <a:ext cx="5760720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KAS VANA HEA MEETOD VÕI MIDAGI UUT?</a:t>
          </a:r>
          <a:endParaRPr lang="et-EE" sz="2000" kern="1200" dirty="0"/>
        </a:p>
      </dsp:txBody>
      <dsp:txXfrm>
        <a:off x="440301" y="3706602"/>
        <a:ext cx="5703078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7BAED45-CEE7-4CA9-BBDF-E20D302DEF35}">
      <dsp:nvSpPr>
        <dsp:cNvPr id="0" name=""/>
        <dsp:cNvSpPr/>
      </dsp:nvSpPr>
      <dsp:spPr>
        <a:xfrm>
          <a:off x="0" y="430093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D49AE9-D96B-4BC2-AE72-A5F02A4D420B}">
      <dsp:nvSpPr>
        <dsp:cNvPr id="0" name=""/>
        <dsp:cNvSpPr/>
      </dsp:nvSpPr>
      <dsp:spPr>
        <a:xfrm>
          <a:off x="391790" y="75853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EKSPERDID KULUTAVAD SIIN VÄHEM AEGA KUI ALGAJAD</a:t>
          </a:r>
          <a:endParaRPr lang="et-EE" sz="2400" kern="1200" dirty="0"/>
        </a:p>
      </dsp:txBody>
      <dsp:txXfrm>
        <a:off x="426375" y="110438"/>
        <a:ext cx="7766622" cy="639310"/>
      </dsp:txXfrm>
    </dsp:sp>
    <dsp:sp modelId="{29A93D98-B9A4-4879-824D-6D796632E4E6}">
      <dsp:nvSpPr>
        <dsp:cNvPr id="0" name=""/>
        <dsp:cNvSpPr/>
      </dsp:nvSpPr>
      <dsp:spPr>
        <a:xfrm>
          <a:off x="0" y="1518733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248F86-4513-44E4-B0EB-94841AAA57CE}">
      <dsp:nvSpPr>
        <dsp:cNvPr id="0" name=""/>
        <dsp:cNvSpPr/>
      </dsp:nvSpPr>
      <dsp:spPr>
        <a:xfrm>
          <a:off x="391790" y="1164493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MIDA PÕHJALIKUM 1-3, SEDA EFEKTIIVSEM 4</a:t>
          </a:r>
          <a:endParaRPr lang="et-EE" sz="2400" kern="1200" dirty="0"/>
        </a:p>
      </dsp:txBody>
      <dsp:txXfrm>
        <a:off x="426375" y="1199078"/>
        <a:ext cx="7766622" cy="639310"/>
      </dsp:txXfrm>
    </dsp:sp>
    <dsp:sp modelId="{E492BB83-10F4-452C-8410-30CCB9A1D4DA}">
      <dsp:nvSpPr>
        <dsp:cNvPr id="0" name=""/>
        <dsp:cNvSpPr/>
      </dsp:nvSpPr>
      <dsp:spPr>
        <a:xfrm>
          <a:off x="0" y="2922711"/>
          <a:ext cx="8229600" cy="4387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33D94-73E4-4E5F-A6DC-E1124E3BD8DF}">
      <dsp:nvSpPr>
        <dsp:cNvPr id="0" name=""/>
        <dsp:cNvSpPr/>
      </dsp:nvSpPr>
      <dsp:spPr>
        <a:xfrm>
          <a:off x="391790" y="2253133"/>
          <a:ext cx="7835792" cy="10238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KUI EI TOIMI, HANGITAKSE INFOT JUURDE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JA MUUDETAKSE STRATEEGIAT</a:t>
          </a:r>
          <a:endParaRPr lang="et-EE" sz="2400" kern="1200" dirty="0"/>
        </a:p>
      </dsp:txBody>
      <dsp:txXfrm>
        <a:off x="441769" y="2303112"/>
        <a:ext cx="7735834" cy="923859"/>
      </dsp:txXfrm>
    </dsp:sp>
    <dsp:sp modelId="{A9C5D77E-E981-4523-9F09-4E45087ED2E3}">
      <dsp:nvSpPr>
        <dsp:cNvPr id="0" name=""/>
        <dsp:cNvSpPr/>
      </dsp:nvSpPr>
      <dsp:spPr>
        <a:xfrm>
          <a:off x="0" y="3845309"/>
          <a:ext cx="82296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F03F37-A406-4143-B0D3-832F586900D9}">
      <dsp:nvSpPr>
        <dsp:cNvPr id="0" name=""/>
        <dsp:cNvSpPr/>
      </dsp:nvSpPr>
      <dsp:spPr>
        <a:xfrm>
          <a:off x="391790" y="3491069"/>
          <a:ext cx="7835792" cy="7084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400" kern="1200" dirty="0" smtClean="0"/>
            <a:t>KAS LIIGUTAKSE EESMÄRGI SUUNAS VÕI SELLEST EEMALE?</a:t>
          </a:r>
          <a:endParaRPr lang="et-EE" sz="2400" kern="1200" dirty="0"/>
        </a:p>
      </dsp:txBody>
      <dsp:txXfrm>
        <a:off x="426375" y="3525654"/>
        <a:ext cx="7766622" cy="6393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94829-5405-42D3-8C27-3253D6E088ED}">
      <dsp:nvSpPr>
        <dsp:cNvPr id="0" name=""/>
        <dsp:cNvSpPr/>
      </dsp:nvSpPr>
      <dsp:spPr>
        <a:xfrm>
          <a:off x="0" y="420639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34E0BF-BB59-4759-9B33-B6D9D3AF959C}">
      <dsp:nvSpPr>
        <dsp:cNvPr id="0" name=""/>
        <dsp:cNvSpPr/>
      </dsp:nvSpPr>
      <dsp:spPr>
        <a:xfrm>
          <a:off x="457199" y="99186"/>
          <a:ext cx="6031589" cy="6695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TULEMUSE HINDAMINE – KUHU ME JÕUDSIME?</a:t>
          </a:r>
          <a:endParaRPr lang="et-EE" sz="2100" kern="1200" dirty="0"/>
        </a:p>
      </dsp:txBody>
      <dsp:txXfrm>
        <a:off x="489882" y="131869"/>
        <a:ext cx="5966223" cy="604147"/>
      </dsp:txXfrm>
    </dsp:sp>
    <dsp:sp modelId="{BB6AA800-D623-4CB1-BFAA-D40AC7941AB1}">
      <dsp:nvSpPr>
        <dsp:cNvPr id="0" name=""/>
        <dsp:cNvSpPr/>
      </dsp:nvSpPr>
      <dsp:spPr>
        <a:xfrm>
          <a:off x="0" y="1809883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67492C-BC90-4EA4-A0D4-BD54398923C3}">
      <dsp:nvSpPr>
        <dsp:cNvPr id="0" name=""/>
        <dsp:cNvSpPr/>
      </dsp:nvSpPr>
      <dsp:spPr>
        <a:xfrm>
          <a:off x="411480" y="1063239"/>
          <a:ext cx="5760720" cy="10566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LAHENDAMISE PROTSESSI HINDAMINE –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 KUIDAS ME SIIA JÕUDSIME?</a:t>
          </a:r>
          <a:endParaRPr lang="et-EE" sz="2100" kern="1200" dirty="0"/>
        </a:p>
      </dsp:txBody>
      <dsp:txXfrm>
        <a:off x="463059" y="1114818"/>
        <a:ext cx="5657562" cy="953446"/>
      </dsp:txXfrm>
    </dsp:sp>
    <dsp:sp modelId="{0AA40197-BCEC-470C-AB73-BEFB4808E3F9}">
      <dsp:nvSpPr>
        <dsp:cNvPr id="0" name=""/>
        <dsp:cNvSpPr/>
      </dsp:nvSpPr>
      <dsp:spPr>
        <a:xfrm>
          <a:off x="0" y="2762443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DA63E3-99E5-4DD4-92E8-B4A2AAD783DA}">
      <dsp:nvSpPr>
        <dsp:cNvPr id="0" name=""/>
        <dsp:cNvSpPr/>
      </dsp:nvSpPr>
      <dsp:spPr>
        <a:xfrm>
          <a:off x="391790" y="2452483"/>
          <a:ext cx="7835792" cy="61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LAHENDUSKÄIKUDE PÕHJENDAMINE JA ANALÜÜSIMINE</a:t>
          </a:r>
          <a:endParaRPr lang="et-EE" sz="2100" kern="1200" dirty="0"/>
        </a:p>
      </dsp:txBody>
      <dsp:txXfrm>
        <a:off x="422052" y="2482745"/>
        <a:ext cx="7775268" cy="559396"/>
      </dsp:txXfrm>
    </dsp:sp>
    <dsp:sp modelId="{73E555E0-E898-417A-B570-CDD2203CE717}">
      <dsp:nvSpPr>
        <dsp:cNvPr id="0" name=""/>
        <dsp:cNvSpPr/>
      </dsp:nvSpPr>
      <dsp:spPr>
        <a:xfrm>
          <a:off x="0" y="3935676"/>
          <a:ext cx="8229600" cy="529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2C6C95-41BE-4697-B869-CA7221E12036}">
      <dsp:nvSpPr>
        <dsp:cNvPr id="0" name=""/>
        <dsp:cNvSpPr/>
      </dsp:nvSpPr>
      <dsp:spPr>
        <a:xfrm>
          <a:off x="391790" y="3405043"/>
          <a:ext cx="7835792" cy="84059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ÕIGE/VALE? KASULIK/KASUTU? LÕBUS/TÜÜTU? </a:t>
          </a:r>
        </a:p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100" kern="1200" dirty="0" smtClean="0"/>
            <a:t>RASKE/KERGE? ODAV/KALLIS?  MÕTTEGA/MÕTETU?</a:t>
          </a:r>
          <a:endParaRPr lang="et-EE" sz="2100" kern="1200" dirty="0"/>
        </a:p>
      </dsp:txBody>
      <dsp:txXfrm>
        <a:off x="432824" y="3446077"/>
        <a:ext cx="7753724" cy="75852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C2C409-9D81-452B-B30A-6F34B36EF95B}">
      <dsp:nvSpPr>
        <dsp:cNvPr id="0" name=""/>
        <dsp:cNvSpPr/>
      </dsp:nvSpPr>
      <dsp:spPr>
        <a:xfrm flipH="1">
          <a:off x="8442936" y="1645929"/>
          <a:ext cx="2225065" cy="10210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KEVAD</a:t>
          </a:r>
          <a:endParaRPr lang="et-EE" sz="2500" kern="1200" dirty="0"/>
        </a:p>
      </dsp:txBody>
      <dsp:txXfrm>
        <a:off x="8472842" y="1675835"/>
        <a:ext cx="2165253" cy="961260"/>
      </dsp:txXfrm>
    </dsp:sp>
    <dsp:sp modelId="{76026374-0240-481D-A0BC-3B1353F07C19}">
      <dsp:nvSpPr>
        <dsp:cNvPr id="0" name=""/>
        <dsp:cNvSpPr/>
      </dsp:nvSpPr>
      <dsp:spPr>
        <a:xfrm rot="11862946">
          <a:off x="5045031" y="1264104"/>
          <a:ext cx="575953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759534" y="160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2000" kern="1200"/>
        </a:p>
      </dsp:txBody>
      <dsp:txXfrm rot="10800000">
        <a:off x="7780810" y="1136177"/>
        <a:ext cx="287976" cy="287976"/>
      </dsp:txXfrm>
    </dsp:sp>
    <dsp:sp modelId="{068025D0-0238-4ACF-9C72-C2F21ACFDA94}">
      <dsp:nvSpPr>
        <dsp:cNvPr id="0" name=""/>
        <dsp:cNvSpPr/>
      </dsp:nvSpPr>
      <dsp:spPr>
        <a:xfrm>
          <a:off x="5181596" y="0"/>
          <a:ext cx="1615468" cy="807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PÄEV ON PIKEM</a:t>
          </a:r>
          <a:endParaRPr lang="et-EE" sz="2500" kern="1200" dirty="0"/>
        </a:p>
      </dsp:txBody>
      <dsp:txXfrm>
        <a:off x="5205254" y="23658"/>
        <a:ext cx="1568152" cy="760418"/>
      </dsp:txXfrm>
    </dsp:sp>
    <dsp:sp modelId="{FF19C7FD-F7F9-430C-8243-98BE172583D3}">
      <dsp:nvSpPr>
        <dsp:cNvPr id="0" name=""/>
        <dsp:cNvSpPr/>
      </dsp:nvSpPr>
      <dsp:spPr>
        <a:xfrm rot="11367736">
          <a:off x="5143758" y="1683205"/>
          <a:ext cx="556208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562082" y="160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900" kern="1200"/>
        </a:p>
      </dsp:txBody>
      <dsp:txXfrm rot="10800000">
        <a:off x="7785746" y="1560215"/>
        <a:ext cx="278104" cy="278104"/>
      </dsp:txXfrm>
    </dsp:sp>
    <dsp:sp modelId="{2FB538E2-E61F-48CE-8E8D-926177F23C6C}">
      <dsp:nvSpPr>
        <dsp:cNvPr id="0" name=""/>
        <dsp:cNvSpPr/>
      </dsp:nvSpPr>
      <dsp:spPr>
        <a:xfrm>
          <a:off x="5181596" y="838203"/>
          <a:ext cx="1615468" cy="807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LUMI SULAB</a:t>
          </a:r>
          <a:endParaRPr lang="et-EE" sz="2500" kern="1200" dirty="0"/>
        </a:p>
      </dsp:txBody>
      <dsp:txXfrm>
        <a:off x="5205254" y="861861"/>
        <a:ext cx="1568152" cy="760418"/>
      </dsp:txXfrm>
    </dsp:sp>
    <dsp:sp modelId="{C4833F57-0689-46B0-AE36-427AFC96B926}">
      <dsp:nvSpPr>
        <dsp:cNvPr id="0" name=""/>
        <dsp:cNvSpPr/>
      </dsp:nvSpPr>
      <dsp:spPr>
        <a:xfrm rot="10847744">
          <a:off x="5181332" y="2102302"/>
          <a:ext cx="548693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486933" y="160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900" kern="1200"/>
        </a:p>
      </dsp:txBody>
      <dsp:txXfrm rot="10800000">
        <a:off x="7787625" y="1981191"/>
        <a:ext cx="274346" cy="274346"/>
      </dsp:txXfrm>
    </dsp:sp>
    <dsp:sp modelId="{A69B01F0-5C25-4EA5-AA3F-C351B02247D3}">
      <dsp:nvSpPr>
        <dsp:cNvPr id="0" name=""/>
        <dsp:cNvSpPr/>
      </dsp:nvSpPr>
      <dsp:spPr>
        <a:xfrm>
          <a:off x="5181596" y="1676396"/>
          <a:ext cx="1615468" cy="807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LILLED TÄRKAVAD</a:t>
          </a:r>
          <a:endParaRPr lang="et-EE" sz="2500" kern="1200" dirty="0"/>
        </a:p>
      </dsp:txBody>
      <dsp:txXfrm>
        <a:off x="5205254" y="1700054"/>
        <a:ext cx="1568152" cy="760418"/>
      </dsp:txXfrm>
    </dsp:sp>
    <dsp:sp modelId="{DBA1A9AB-2EE3-4F5A-8BDE-ECB5BD11784E}">
      <dsp:nvSpPr>
        <dsp:cNvPr id="0" name=""/>
        <dsp:cNvSpPr/>
      </dsp:nvSpPr>
      <dsp:spPr>
        <a:xfrm rot="10325571">
          <a:off x="5155264" y="2521403"/>
          <a:ext cx="553906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539068" y="160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1900" kern="1200"/>
        </a:p>
      </dsp:txBody>
      <dsp:txXfrm rot="10800000">
        <a:off x="7786322" y="2398988"/>
        <a:ext cx="276953" cy="276953"/>
      </dsp:txXfrm>
    </dsp:sp>
    <dsp:sp modelId="{0C238138-4CCD-45E8-A0AD-4B7D2D6C047C}">
      <dsp:nvSpPr>
        <dsp:cNvPr id="0" name=""/>
        <dsp:cNvSpPr/>
      </dsp:nvSpPr>
      <dsp:spPr>
        <a:xfrm>
          <a:off x="5181596" y="2514598"/>
          <a:ext cx="1615468" cy="807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LINNUD LAULAVAD</a:t>
          </a:r>
          <a:endParaRPr lang="et-EE" sz="2500" kern="1200" dirty="0"/>
        </a:p>
      </dsp:txBody>
      <dsp:txXfrm>
        <a:off x="5205254" y="2538256"/>
        <a:ext cx="1568152" cy="760418"/>
      </dsp:txXfrm>
    </dsp:sp>
    <dsp:sp modelId="{9222C516-D202-4AC8-AFC4-E2BA35097CBA}">
      <dsp:nvSpPr>
        <dsp:cNvPr id="0" name=""/>
        <dsp:cNvSpPr/>
      </dsp:nvSpPr>
      <dsp:spPr>
        <a:xfrm rot="9780549">
          <a:off x="5056394" y="2978605"/>
          <a:ext cx="573680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5736808" y="1606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t-EE" sz="2000" kern="1200"/>
        </a:p>
      </dsp:txBody>
      <dsp:txXfrm rot="10800000">
        <a:off x="7781378" y="2851247"/>
        <a:ext cx="286840" cy="286840"/>
      </dsp:txXfrm>
    </dsp:sp>
    <dsp:sp modelId="{E3CAE1FB-1831-4937-9307-522E3CC2C5D3}">
      <dsp:nvSpPr>
        <dsp:cNvPr id="0" name=""/>
        <dsp:cNvSpPr/>
      </dsp:nvSpPr>
      <dsp:spPr>
        <a:xfrm>
          <a:off x="5181596" y="3429002"/>
          <a:ext cx="1615468" cy="807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500" kern="1200" dirty="0" smtClean="0"/>
            <a:t>SUVI ON SAABUMAS</a:t>
          </a:r>
          <a:endParaRPr lang="et-EE" sz="2500" kern="1200" dirty="0"/>
        </a:p>
      </dsp:txBody>
      <dsp:txXfrm>
        <a:off x="5205254" y="3452660"/>
        <a:ext cx="1568152" cy="76041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880A32-CB3B-4BED-AD83-4086B58ACC01}">
      <dsp:nvSpPr>
        <dsp:cNvPr id="0" name=""/>
        <dsp:cNvSpPr/>
      </dsp:nvSpPr>
      <dsp:spPr>
        <a:xfrm rot="16200000">
          <a:off x="636" y="378147"/>
          <a:ext cx="3998267" cy="39982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Ideede otsingu ajal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HARGNEV MÕTLEMINE</a:t>
          </a:r>
          <a:endParaRPr lang="et-EE" sz="2600" kern="1200" dirty="0"/>
        </a:p>
      </dsp:txBody>
      <dsp:txXfrm rot="5400000">
        <a:off x="637" y="1377714"/>
        <a:ext cx="3298570" cy="1999133"/>
      </dsp:txXfrm>
    </dsp:sp>
    <dsp:sp modelId="{7EB3F91A-B2D0-4216-9D04-6C23589250D2}">
      <dsp:nvSpPr>
        <dsp:cNvPr id="0" name=""/>
        <dsp:cNvSpPr/>
      </dsp:nvSpPr>
      <dsp:spPr>
        <a:xfrm rot="5400000">
          <a:off x="4230695" y="378147"/>
          <a:ext cx="3998267" cy="399826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Strateegia väljavalimisel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600" kern="1200" dirty="0" smtClean="0"/>
            <a:t>KOONDUV MÕTLEMINE</a:t>
          </a:r>
          <a:endParaRPr lang="et-EE" sz="2600" kern="1200" dirty="0"/>
        </a:p>
      </dsp:txBody>
      <dsp:txXfrm rot="-5400000">
        <a:off x="4930393" y="1377714"/>
        <a:ext cx="3298570" cy="1999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C0F3D-C10F-4A6C-AFEA-8EFF5F4B4E9F}" type="datetimeFigureOut">
              <a:rPr lang="et-EE" smtClean="0"/>
              <a:t>28.01.2012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88465-340C-418E-85F6-0294F4EA653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0282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88465-340C-418E-85F6-0294F4EA653E}" type="slidenum">
              <a:rPr lang="et-EE" smtClean="0"/>
              <a:t>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133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4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12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08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4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7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43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1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2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07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2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5D38F-226A-46E1-B1BB-9CFC2B990782}" type="datetimeFigureOut">
              <a:rPr lang="en-US" smtClean="0"/>
              <a:t>1/28/2012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F4131-A807-4B82-8707-907AC2437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4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6-3 MÕTLEMINE</a:t>
            </a:r>
            <a:endParaRPr lang="et-EE" dirty="0"/>
          </a:p>
        </p:txBody>
      </p:sp>
      <p:sp>
        <p:nvSpPr>
          <p:cNvPr id="5" name="Alapealkiri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t-EE" dirty="0" smtClean="0">
                <a:solidFill>
                  <a:srgbClr val="C00000"/>
                </a:solidFill>
              </a:rPr>
              <a:t>PROBLEEMI LAHENDUS JA LOOVMÕTLEMINE </a:t>
            </a:r>
            <a:endParaRPr lang="et-E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KOONDUV MÕTLEMINE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053446"/>
              </p:ext>
            </p:extLst>
          </p:nvPr>
        </p:nvGraphicFramePr>
        <p:xfrm>
          <a:off x="-3200400" y="1752600"/>
          <a:ext cx="11430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6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HARGNEV MÕTLEMINE</a:t>
            </a:r>
            <a:endParaRPr lang="et-EE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5301" y="1600200"/>
            <a:ext cx="783339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056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 fontScale="90000"/>
          </a:bodyPr>
          <a:lstStyle/>
          <a:p>
            <a:r>
              <a:rPr lang="et-EE" dirty="0"/>
              <a:t>Probleemi lahendamise puhul on parim need ühendada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267192"/>
              </p:ext>
            </p:extLst>
          </p:nvPr>
        </p:nvGraphicFramePr>
        <p:xfrm>
          <a:off x="457200" y="1371600"/>
          <a:ext cx="8229600" cy="4754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90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RÜHMATÖÖ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t-EE" dirty="0" smtClean="0"/>
              <a:t>SUUSABAASIS ON TANTSUPIDU. </a:t>
            </a:r>
          </a:p>
          <a:p>
            <a:r>
              <a:rPr lang="et-EE" dirty="0" smtClean="0"/>
              <a:t>TOAS ON VILLASTE SOKKIDE LÕHNA. </a:t>
            </a:r>
          </a:p>
          <a:p>
            <a:r>
              <a:rPr lang="et-EE" dirty="0" smtClean="0"/>
              <a:t>SUUSABAASIS TALISPORDI LAAGRIS VIIBIVAD INIMESED ON ALAEALISED JA VIIBIVAD LASTELAAGRI TERRITOORIUMIL. ÕPILASTEL ON KAASAS ALKOHOLI JA TUBAKAT, MIDA NAD EI TOHI TARBIDA. </a:t>
            </a:r>
          </a:p>
          <a:p>
            <a:r>
              <a:rPr lang="et-EE" sz="4400" dirty="0" smtClean="0"/>
              <a:t>KUIDAS ENNETADA TÜLISID TÄISKASVANUTEGA?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66720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PROBLEEM 0N OLUKORD, KUS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400" dirty="0" smtClean="0"/>
              <a:t>olemasolev seisund erineb soovitust</a:t>
            </a:r>
          </a:p>
          <a:p>
            <a:r>
              <a:rPr lang="et-EE" sz="4400" dirty="0" smtClean="0"/>
              <a:t>vastuse leidmisel või eesmärgi saavutamisel tekivad raskused, mis tuleb ületada</a:t>
            </a:r>
          </a:p>
          <a:p>
            <a:r>
              <a:rPr lang="et-EE" sz="4400" dirty="0" smtClean="0"/>
              <a:t>PROBLEEM ON HEA ? ajurünnak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0791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PROBLEEMID ON ERINEVAD ja nõuavad erinevat lähenemist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Erinev struktuur (koostis, ülesehitus)</a:t>
            </a:r>
          </a:p>
          <a:p>
            <a:r>
              <a:rPr lang="et-EE" dirty="0" smtClean="0"/>
              <a:t>Erinev lahendamiseks vajalik teadmiste hulk</a:t>
            </a:r>
          </a:p>
          <a:p>
            <a:pPr marL="0" indent="0">
              <a:buNone/>
            </a:pPr>
            <a:endParaRPr lang="et-EE" dirty="0" smtClean="0"/>
          </a:p>
        </p:txBody>
      </p:sp>
      <p:graphicFrame>
        <p:nvGraphicFramePr>
          <p:cNvPr id="7" name="Skemaatiline diagramm 6"/>
          <p:cNvGraphicFramePr/>
          <p:nvPr>
            <p:extLst>
              <p:ext uri="{D42A27DB-BD31-4B8C-83A1-F6EECF244321}">
                <p14:modId xmlns:p14="http://schemas.microsoft.com/office/powerpoint/2010/main" val="2726673401"/>
              </p:ext>
            </p:extLst>
          </p:nvPr>
        </p:nvGraphicFramePr>
        <p:xfrm>
          <a:off x="1600200" y="2819400"/>
          <a:ext cx="53340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56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PROBLEEMI LAHENDAMINE</a:t>
            </a:r>
            <a:endParaRPr lang="et-EE" dirty="0"/>
          </a:p>
        </p:txBody>
      </p:sp>
      <p:graphicFrame>
        <p:nvGraphicFramePr>
          <p:cNvPr id="7" name="Sisu kohatäid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7251336"/>
              </p:ext>
            </p:extLst>
          </p:nvPr>
        </p:nvGraphicFramePr>
        <p:xfrm>
          <a:off x="0" y="1600200"/>
          <a:ext cx="8991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531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1. PROBLEEMI MÄRKAMINE </a:t>
            </a:r>
            <a:br>
              <a:rPr lang="et-EE" dirty="0" smtClean="0"/>
            </a:br>
            <a:r>
              <a:rPr lang="et-EE" sz="3600" dirty="0" smtClean="0"/>
              <a:t>MIS SIIN KEERULIST ON?</a:t>
            </a:r>
            <a:endParaRPr lang="et-EE" sz="36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23829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20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305800" cy="1676400"/>
          </a:xfrm>
        </p:spPr>
        <p:txBody>
          <a:bodyPr>
            <a:normAutofit fontScale="90000"/>
          </a:bodyPr>
          <a:lstStyle/>
          <a:p>
            <a:r>
              <a:rPr lang="et-EE" dirty="0" smtClean="0"/>
              <a:t>2. PROBLEEMI MÄÄRATLEMINE JA SÕNASTAMINE</a:t>
            </a:r>
            <a:br>
              <a:rPr lang="et-EE" dirty="0" smtClean="0"/>
            </a:br>
            <a:r>
              <a:rPr lang="et-EE" sz="3600" dirty="0" smtClean="0"/>
              <a:t>SEE ON EDUKA LAHENDAMISE VÕTI</a:t>
            </a:r>
            <a:endParaRPr lang="et-EE" sz="36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0426869"/>
              </p:ext>
            </p:extLst>
          </p:nvPr>
        </p:nvGraphicFramePr>
        <p:xfrm>
          <a:off x="609600" y="2133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358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3. STRATEEGIA VALIK</a:t>
            </a:r>
            <a:br>
              <a:rPr lang="et-EE" dirty="0" smtClean="0"/>
            </a:br>
            <a:r>
              <a:rPr lang="et-EE" sz="3600" dirty="0" smtClean="0"/>
              <a:t>TEGEVUSPLAAN EESMÄRGI SAAVUTAMISEKS</a:t>
            </a:r>
            <a:endParaRPr lang="et-EE" sz="3600" dirty="0"/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01470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902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4. STRATEEGIA ELLURAKENDAMINE</a:t>
            </a:r>
            <a:br>
              <a:rPr lang="et-EE" dirty="0" smtClean="0"/>
            </a:br>
            <a:r>
              <a:rPr lang="et-EE" sz="3600" dirty="0" smtClean="0"/>
              <a:t>TEEME ÄRA!</a:t>
            </a:r>
            <a:endParaRPr lang="et-EE" sz="3600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699829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506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5. LAHENDUSKÄIGU HINDAMINE</a:t>
            </a:r>
            <a:endParaRPr lang="et-EE" dirty="0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8663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811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rkvarakomplekti Office kujundu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m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563</TotalTime>
  <Words>304</Words>
  <Application>Microsoft Office PowerPoint</Application>
  <PresentationFormat>Ekraaniseanss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4" baseType="lpstr">
      <vt:lpstr>Tarkvarakomplekti Office kujundus</vt:lpstr>
      <vt:lpstr>6-3 MÕTLEMINE</vt:lpstr>
      <vt:lpstr>PROBLEEM 0N OLUKORD, KUS</vt:lpstr>
      <vt:lpstr>PROBLEEMID ON ERINEVAD ja nõuavad erinevat lähenemist</vt:lpstr>
      <vt:lpstr>PROBLEEMI LAHENDAMINE</vt:lpstr>
      <vt:lpstr>1. PROBLEEMI MÄRKAMINE  MIS SIIN KEERULIST ON?</vt:lpstr>
      <vt:lpstr>2. PROBLEEMI MÄÄRATLEMINE JA SÕNASTAMINE SEE ON EDUKA LAHENDAMISE VÕTI</vt:lpstr>
      <vt:lpstr>3. STRATEEGIA VALIK TEGEVUSPLAAN EESMÄRGI SAAVUTAMISEKS</vt:lpstr>
      <vt:lpstr>4. STRATEEGIA ELLURAKENDAMINE TEEME ÄRA!</vt:lpstr>
      <vt:lpstr>5. LAHENDUSKÄIGU HINDAMINE</vt:lpstr>
      <vt:lpstr>KOONDUV MÕTLEMINE</vt:lpstr>
      <vt:lpstr>HARGNEV MÕTLEMINE</vt:lpstr>
      <vt:lpstr>Probleemi lahendamise puhul on parim need ühendada </vt:lpstr>
      <vt:lpstr>RÜHMATÖÖ</vt:lpstr>
    </vt:vector>
  </TitlesOfParts>
  <Company>Tallinna Haridusamet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Mõtlemine</dc:title>
  <dc:creator>kärt</dc:creator>
  <cp:lastModifiedBy>Kaido Liiva</cp:lastModifiedBy>
  <cp:revision>32</cp:revision>
  <dcterms:created xsi:type="dcterms:W3CDTF">2011-02-07T06:50:26Z</dcterms:created>
  <dcterms:modified xsi:type="dcterms:W3CDTF">2012-01-28T09:34:23Z</dcterms:modified>
</cp:coreProperties>
</file>