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juhtslaidi alamtiitli laadi redigeerimiseks</a:t>
            </a:r>
            <a:endParaRPr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3AEFF-3744-4D72-ACD5-295B5035BFCF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F62D-0FD8-40B3-97B2-377866F48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3AEFF-3744-4D72-ACD5-295B5035BFCF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F62D-0FD8-40B3-97B2-377866F48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3AEFF-3744-4D72-ACD5-295B5035BFCF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F62D-0FD8-40B3-97B2-377866F48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3AEFF-3744-4D72-ACD5-295B5035BFCF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F62D-0FD8-40B3-97B2-377866F48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3AEFF-3744-4D72-ACD5-295B5035BFCF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F62D-0FD8-40B3-97B2-377866F48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3AEFF-3744-4D72-ACD5-295B5035BFCF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F62D-0FD8-40B3-97B2-377866F48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3AEFF-3744-4D72-ACD5-295B5035BFCF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F62D-0FD8-40B3-97B2-377866F48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3AEFF-3744-4D72-ACD5-295B5035BFCF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F62D-0FD8-40B3-97B2-377866F48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3AEFF-3744-4D72-ACD5-295B5035BFCF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F62D-0FD8-40B3-97B2-377866F48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3AEFF-3744-4D72-ACD5-295B5035BFCF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F62D-0FD8-40B3-97B2-377866F48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3AEFF-3744-4D72-ACD5-295B5035BFCF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F62D-0FD8-40B3-97B2-377866F48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3AEFF-3744-4D72-ACD5-295B5035BFCF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6F62D-0FD8-40B3-97B2-377866F48A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d.com/talks/lang/et/neil_harbisson_i_listen_to_color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5. ÕPPIMINE</a:t>
            </a:r>
            <a:endParaRPr lang="en-US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http://www.ted.com/talks/lang/et/neil_harbisson_i_listen_to_color.html</a:t>
            </a:r>
            <a:r>
              <a:rPr lang="et-EE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t-EE" dirty="0" smtClean="0"/>
              <a:t>Aisting-taju-tähelepanu (eeldab teadvust)</a:t>
            </a:r>
          </a:p>
          <a:p>
            <a:r>
              <a:rPr lang="et-EE" dirty="0" smtClean="0"/>
              <a:t>Kui tähelepanu on häiritud, on raske meelde jätta – mälu</a:t>
            </a:r>
          </a:p>
          <a:p>
            <a:r>
              <a:rPr lang="et-EE" dirty="0" smtClean="0"/>
              <a:t>Mälu: meeldejätmine, meelespidamine ja </a:t>
            </a:r>
            <a:r>
              <a:rPr lang="et-EE" dirty="0" smtClean="0"/>
              <a:t>meeldetuletamine</a:t>
            </a:r>
          </a:p>
          <a:p>
            <a:r>
              <a:rPr lang="et-EE" dirty="0" smtClean="0"/>
              <a:t>Mällu talletamine = </a:t>
            </a:r>
            <a:r>
              <a:rPr lang="et-EE" u="sng" dirty="0" smtClean="0"/>
              <a:t>tuupimine</a:t>
            </a:r>
            <a:endParaRPr lang="et-EE" u="sng" dirty="0" smtClean="0"/>
          </a:p>
          <a:p>
            <a:endParaRPr lang="et-EE" dirty="0" smtClean="0"/>
          </a:p>
          <a:p>
            <a:r>
              <a:rPr lang="et-EE" dirty="0" smtClean="0"/>
              <a:t>Õppimine </a:t>
            </a:r>
            <a:r>
              <a:rPr lang="et-EE" dirty="0" smtClean="0"/>
              <a:t>on uute </a:t>
            </a:r>
            <a:r>
              <a:rPr lang="et-EE" u="sng" dirty="0" smtClean="0"/>
              <a:t>kogemuste</a:t>
            </a:r>
            <a:r>
              <a:rPr lang="et-EE" dirty="0" smtClean="0"/>
              <a:t> saamine, mis põhjustavad meie käitumises suhteliselt püsivaid muutusi.</a:t>
            </a:r>
            <a:endParaRPr lang="en-US" dirty="0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MIDA ME OLEME ÕPPINUD?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t-EE" dirty="0" smtClean="0"/>
              <a:t>Kogemusi saadakse iga päev välismaailmast viie meele kaudu (aisting- taju- tähelepanu-mälu)</a:t>
            </a:r>
          </a:p>
          <a:p>
            <a:r>
              <a:rPr lang="et-EE" dirty="0" smtClean="0"/>
              <a:t>Kogemusi saadakse mõtlemise teel (analüüsid olukorda, järeldad jne) ja tegutsedes</a:t>
            </a:r>
          </a:p>
          <a:p>
            <a:r>
              <a:rPr lang="et-EE" dirty="0" smtClean="0"/>
              <a:t>Õppimine ei ole väliselt jälgitav, seda saab hinnata välise käitumise ja toimetuleku põhjal</a:t>
            </a:r>
          </a:p>
          <a:p>
            <a:r>
              <a:rPr lang="et-EE" dirty="0" smtClean="0"/>
              <a:t>Õpime kogu aeg – stiihiliselt (sellele tähelepanu pööramata) ja sihipäraselt (sellele tähelepanu pöörates, keskendudes, ennast sundides).</a:t>
            </a:r>
            <a:endParaRPr lang="en-US" dirty="0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Õppimine</a:t>
            </a:r>
            <a:br>
              <a:rPr lang="et-EE" dirty="0" smtClean="0"/>
            </a:b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/>
              <a:t>o</a:t>
            </a:r>
            <a:r>
              <a:rPr lang="et-EE" dirty="0" smtClean="0"/>
              <a:t>n põhjuslikkuse-järgnevuse mõistmine</a:t>
            </a:r>
          </a:p>
          <a:p>
            <a:pPr>
              <a:buNone/>
            </a:pPr>
            <a:r>
              <a:rPr lang="et-EE" dirty="0"/>
              <a:t>	</a:t>
            </a:r>
            <a:r>
              <a:rPr lang="et-EE" dirty="0" smtClean="0"/>
              <a:t>TEGU – TAGAJÄRG  // PÕHJUS – TULEMUS </a:t>
            </a:r>
          </a:p>
          <a:p>
            <a:pPr>
              <a:buNone/>
            </a:pPr>
            <a:r>
              <a:rPr lang="et-EE" dirty="0" smtClean="0"/>
              <a:t>               N</a:t>
            </a:r>
            <a:r>
              <a:rPr lang="et-EE" dirty="0" smtClean="0"/>
              <a:t>: </a:t>
            </a:r>
            <a:r>
              <a:rPr lang="et-EE" dirty="0" smtClean="0"/>
              <a:t>pingutus - saavutus</a:t>
            </a:r>
            <a:endParaRPr lang="et-EE" dirty="0" smtClean="0"/>
          </a:p>
          <a:p>
            <a:r>
              <a:rPr lang="et-EE" dirty="0" smtClean="0"/>
              <a:t>Läbi õppimise lisandub informatsioon mällu</a:t>
            </a:r>
          </a:p>
          <a:p>
            <a:r>
              <a:rPr lang="et-EE" dirty="0" smtClean="0"/>
              <a:t>Uus info muudab meie teadmisi, hoiakuid, uskumusi, väärtushinnanguid</a:t>
            </a:r>
          </a:p>
          <a:p>
            <a:r>
              <a:rPr lang="et-EE" dirty="0" smtClean="0"/>
              <a:t>See omakorda peegeldub käitumises ja toimetulekus</a:t>
            </a:r>
          </a:p>
          <a:p>
            <a:r>
              <a:rPr lang="et-EE" dirty="0" smtClean="0"/>
              <a:t>Kõik see omakorda rikastab inimest, aitab tal kohaneda ja suurendab intelligentsust.</a:t>
            </a:r>
          </a:p>
          <a:p>
            <a:endParaRPr lang="en-US" dirty="0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Õppimine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u kohatäide 3" descr="jututuba09_12_06_0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Mid</a:t>
            </a:r>
            <a:r>
              <a:rPr lang="et-EE" dirty="0" smtClean="0"/>
              <a:t>a oleks õppida päkapikkudelt</a:t>
            </a:r>
            <a:r>
              <a:rPr lang="et-EE" dirty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124</Words>
  <Application>Microsoft Office PowerPoint</Application>
  <PresentationFormat>Ekraaniseanss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Slaiditiitlid</vt:lpstr>
      </vt:variant>
      <vt:variant>
        <vt:i4>5</vt:i4>
      </vt:variant>
    </vt:vector>
  </HeadingPairs>
  <TitlesOfParts>
    <vt:vector size="6" baseType="lpstr">
      <vt:lpstr>Office'i kujundus</vt:lpstr>
      <vt:lpstr>5. ÕPPIMINE</vt:lpstr>
      <vt:lpstr>MIDA ME OLEME ÕPPINUD?</vt:lpstr>
      <vt:lpstr>Õppimine </vt:lpstr>
      <vt:lpstr>Õppimine </vt:lpstr>
      <vt:lpstr>Mida oleks õppida päkapikkudelt?</vt:lpstr>
    </vt:vector>
  </TitlesOfParts>
  <Company>Tallinna Haridusamet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ÕPPIMINE</dc:title>
  <dc:creator>kärt</dc:creator>
  <cp:lastModifiedBy>kärt</cp:lastModifiedBy>
  <cp:revision>1</cp:revision>
  <dcterms:created xsi:type="dcterms:W3CDTF">2012-12-17T15:10:06Z</dcterms:created>
  <dcterms:modified xsi:type="dcterms:W3CDTF">2012-12-17T15:44:58Z</dcterms:modified>
</cp:coreProperties>
</file>