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143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353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15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515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972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19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494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25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821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653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706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76F9-FCF1-490D-A6AA-AA575B02548E}" type="datetimeFigureOut">
              <a:rPr lang="et-EE" smtClean="0"/>
              <a:t>02.02.2021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642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gulinna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ek-malu.weebly.com/maumllu-protsessid.html" TargetMode="External"/><Relationship Id="rId2" Type="http://schemas.openxmlformats.org/officeDocument/2006/relationships/hyperlink" Target="https://et.wikipedia.org/wiki/Endel_Tulv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vaator.err.ee/830312/lugeja-kusib-kui-pikk-on-inimese-malu-ja-kuidas-seda-parandad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0zmLo_ede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MÄLU</a:t>
            </a:r>
            <a:br>
              <a:rPr lang="et-EE" dirty="0"/>
            </a:br>
            <a:r>
              <a:rPr lang="et-EE" dirty="0" smtClean="0"/>
              <a:t>MÕTLEMINE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3.02</a:t>
            </a:r>
            <a:r>
              <a:rPr lang="et-EE" dirty="0" smtClean="0"/>
              <a:t>.2021</a:t>
            </a:r>
            <a:endParaRPr lang="et-EE" dirty="0" smtClean="0"/>
          </a:p>
          <a:p>
            <a:r>
              <a:rPr lang="et-EE" dirty="0" smtClean="0">
                <a:hlinkClick r:id="rId2"/>
              </a:rPr>
              <a:t>www.pelgulinna.weebly.com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17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Mälu / ära unusta märkmeid tegemast!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Info saab mällu erinevate meelte kaudu.</a:t>
            </a:r>
          </a:p>
          <a:p>
            <a:r>
              <a:rPr lang="et-EE" dirty="0" smtClean="0"/>
              <a:t>Erinevate meelte kaudu info seostatakse.</a:t>
            </a:r>
          </a:p>
          <a:p>
            <a:r>
              <a:rPr lang="et-EE" dirty="0" smtClean="0"/>
              <a:t>Uut infot seostatakse varasemate teadmistega.</a:t>
            </a:r>
          </a:p>
          <a:p>
            <a:r>
              <a:rPr lang="et-EE" dirty="0" smtClean="0"/>
              <a:t>Mälus on teadmised omavahel seotud.</a:t>
            </a:r>
          </a:p>
          <a:p>
            <a:r>
              <a:rPr lang="et-EE" dirty="0" smtClean="0"/>
              <a:t>Paremini jääb meelde info, mis on tuttav.</a:t>
            </a:r>
          </a:p>
          <a:p>
            <a:r>
              <a:rPr lang="et-EE" dirty="0" smtClean="0"/>
              <a:t>Infot saab rohkem meelde jätta, kui see teha väiksemateks osadeks.</a:t>
            </a:r>
          </a:p>
          <a:p>
            <a:r>
              <a:rPr lang="et-EE" dirty="0" smtClean="0"/>
              <a:t>Infot saab rohkem meelde jätta, kui seda omavahel seostada ja kokku pakkida.</a:t>
            </a:r>
          </a:p>
          <a:p>
            <a:r>
              <a:rPr lang="et-EE" dirty="0" smtClean="0"/>
              <a:t>Igaüks saab oma õppimise võimet parandada. Selleks tuleb õppida kasutama erinevaid strateegiaid. </a:t>
            </a:r>
            <a:br>
              <a:rPr lang="et-EE" dirty="0" smtClean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75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Märksõnad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moosiriiul</a:t>
            </a:r>
          </a:p>
          <a:p>
            <a:r>
              <a:rPr lang="et-EE" dirty="0" smtClean="0">
                <a:hlinkClick r:id="rId2"/>
              </a:rPr>
              <a:t>Endel </a:t>
            </a:r>
            <a:r>
              <a:rPr lang="et-EE" dirty="0" err="1" smtClean="0">
                <a:hlinkClick r:id="rId2"/>
              </a:rPr>
              <a:t>Tulving</a:t>
            </a:r>
            <a:r>
              <a:rPr lang="et-EE" dirty="0" smtClean="0">
                <a:hlinkClick r:id="rId2"/>
              </a:rPr>
              <a:t> </a:t>
            </a:r>
            <a:r>
              <a:rPr lang="et-EE" dirty="0" smtClean="0"/>
              <a:t>/ episoodiline, semantiline, protseduuriline mälu</a:t>
            </a:r>
          </a:p>
          <a:p>
            <a:r>
              <a:rPr lang="et-EE" dirty="0">
                <a:hlinkClick r:id="rId3"/>
              </a:rPr>
              <a:t>p</a:t>
            </a:r>
            <a:r>
              <a:rPr lang="et-EE" dirty="0" smtClean="0">
                <a:hlinkClick r:id="rId3"/>
              </a:rPr>
              <a:t>rotsessid</a:t>
            </a:r>
            <a:r>
              <a:rPr lang="et-EE" dirty="0" smtClean="0"/>
              <a:t> – meelde jätmine, meeles pidamine, meelde tuletamine</a:t>
            </a:r>
          </a:p>
          <a:p>
            <a:r>
              <a:rPr lang="et-EE" dirty="0" smtClean="0">
                <a:hlinkClick r:id="rId4"/>
              </a:rPr>
              <a:t>Igapäevased küsimused – kui pikk on inimese mälu ja kuidas seda parandada….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Praktiline harjutus: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Oletame, et 5 minuti pärast kustub kogu sinu </a:t>
            </a:r>
            <a:r>
              <a:rPr lang="et-EE" dirty="0" smtClean="0"/>
              <a:t>episoodiline mälu</a:t>
            </a:r>
            <a:r>
              <a:rPr lang="et-EE" dirty="0"/>
              <a:t>. </a:t>
            </a:r>
            <a:r>
              <a:rPr lang="et-EE" dirty="0" smtClean="0"/>
              <a:t>Kirjuta kolme minuti jooksul üles kõik, mida sa pead vajalikuks edasi elamiseks. </a:t>
            </a:r>
            <a:endParaRPr lang="et-EE" dirty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53753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Sõnamälu test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Kohe näed 21 sõna. </a:t>
            </a:r>
            <a:endParaRPr lang="et-EE" dirty="0" smtClean="0"/>
          </a:p>
          <a:p>
            <a:r>
              <a:rPr lang="et-EE" dirty="0" smtClean="0"/>
              <a:t>Sinu </a:t>
            </a:r>
            <a:r>
              <a:rPr lang="et-EE" dirty="0"/>
              <a:t>ülesandeks on õppida kolme minuti jooksul need sõnad pähe ja seejärel need kirjutada paberile. </a:t>
            </a:r>
            <a:endParaRPr lang="et-EE" dirty="0" smtClean="0"/>
          </a:p>
          <a:p>
            <a:r>
              <a:rPr lang="et-EE" dirty="0" smtClean="0"/>
              <a:t>Sõnade </a:t>
            </a:r>
            <a:r>
              <a:rPr lang="et-EE" dirty="0"/>
              <a:t>järjekord ei ole oluline. </a:t>
            </a:r>
            <a:endParaRPr lang="et-EE" dirty="0" smtClean="0"/>
          </a:p>
          <a:p>
            <a:r>
              <a:rPr lang="et-EE" dirty="0" smtClean="0"/>
              <a:t>Sel </a:t>
            </a:r>
            <a:r>
              <a:rPr lang="et-EE" dirty="0"/>
              <a:t>ajal, kui sõnad on </a:t>
            </a:r>
            <a:r>
              <a:rPr lang="et-EE" dirty="0" smtClean="0"/>
              <a:t>ekraanil, </a:t>
            </a:r>
            <a:r>
              <a:rPr lang="et-EE" dirty="0"/>
              <a:t>ei tohi midagi kirjutada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70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9467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I RÜHM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746" y="870438"/>
            <a:ext cx="10835054" cy="58996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/>
              <a:t>TOOL		KANA	 	ROOS</a:t>
            </a:r>
          </a:p>
          <a:p>
            <a:pPr marL="0" indent="0">
              <a:buNone/>
            </a:pP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TULP		SIGA	</a:t>
            </a:r>
            <a:r>
              <a:rPr lang="et-EE" dirty="0" smtClean="0"/>
              <a:t>             LAUD</a:t>
            </a: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 </a:t>
            </a:r>
          </a:p>
          <a:p>
            <a:pPr marL="0" indent="0">
              <a:buNone/>
            </a:pPr>
            <a:r>
              <a:rPr lang="et-EE" dirty="0"/>
              <a:t>KASK		</a:t>
            </a:r>
            <a:r>
              <a:rPr lang="et-EE" dirty="0" smtClean="0"/>
              <a:t>KAMIN	PLIIT</a:t>
            </a: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VOODI	 	KASS		LAMMAS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KUKK		LEHM	 	RIIUL</a:t>
            </a:r>
          </a:p>
          <a:p>
            <a:pPr marL="0" indent="0">
              <a:buNone/>
            </a:pP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SIREL  		TAMM		KUUSK</a:t>
            </a:r>
          </a:p>
          <a:p>
            <a:pPr marL="0" indent="0">
              <a:buNone/>
            </a:pPr>
            <a:r>
              <a:rPr lang="et-EE" dirty="0"/>
              <a:t>	 </a:t>
            </a:r>
          </a:p>
          <a:p>
            <a:pPr marL="0" indent="0">
              <a:buNone/>
            </a:pPr>
            <a:r>
              <a:rPr lang="et-EE" dirty="0"/>
              <a:t>KAPP		KOER 		KADAKAS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10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40777" y="136525"/>
            <a:ext cx="10413023" cy="206375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II RÜHM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688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dirty="0"/>
              <a:t>POISS	</a:t>
            </a:r>
            <a:r>
              <a:rPr lang="et-EE" dirty="0" smtClean="0"/>
              <a:t>	MERI</a:t>
            </a:r>
            <a:r>
              <a:rPr lang="et-EE" dirty="0"/>
              <a:t>			LIIV	</a:t>
            </a:r>
          </a:p>
          <a:p>
            <a:pPr marL="0" indent="0">
              <a:buNone/>
            </a:pP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LAPS	</a:t>
            </a:r>
            <a:r>
              <a:rPr lang="et-EE" dirty="0" smtClean="0"/>
              <a:t> 	KARTUL</a:t>
            </a:r>
            <a:r>
              <a:rPr lang="et-EE" dirty="0"/>
              <a:t>		</a:t>
            </a:r>
            <a:r>
              <a:rPr lang="et-EE" dirty="0" smtClean="0"/>
              <a:t>NISU 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TÜDRUK	</a:t>
            </a:r>
            <a:r>
              <a:rPr lang="et-EE" dirty="0" smtClean="0"/>
              <a:t>LAEV</a:t>
            </a:r>
            <a:r>
              <a:rPr lang="et-EE" dirty="0"/>
              <a:t>			NEIU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KIVI	</a:t>
            </a:r>
            <a:r>
              <a:rPr lang="et-EE" dirty="0" smtClean="0"/>
              <a:t>	PALL</a:t>
            </a:r>
            <a:r>
              <a:rPr lang="et-EE" dirty="0"/>
              <a:t>			JÄRV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JÕGI	</a:t>
            </a:r>
            <a:r>
              <a:rPr lang="et-EE" dirty="0" smtClean="0"/>
              <a:t>	TÄDI</a:t>
            </a:r>
            <a:r>
              <a:rPr lang="et-EE" dirty="0"/>
              <a:t>			EMA</a:t>
            </a:r>
          </a:p>
          <a:p>
            <a:pPr marL="0" indent="0">
              <a:buNone/>
            </a:pP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RUKIS		 </a:t>
            </a:r>
            <a:r>
              <a:rPr lang="et-EE" dirty="0" smtClean="0"/>
              <a:t>KAER </a:t>
            </a:r>
            <a:r>
              <a:rPr lang="et-EE" dirty="0"/>
              <a:t>			UBA	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ODER		  ISA 			</a:t>
            </a:r>
            <a:r>
              <a:rPr lang="et-EE" dirty="0" smtClean="0"/>
              <a:t>HERNES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491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7 KL // 30; 40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Milliseid võtteid kasutasid? </a:t>
            </a:r>
          </a:p>
          <a:p>
            <a:r>
              <a:rPr lang="et-EE" dirty="0" smtClean="0"/>
              <a:t>Kõige tõhusam on seostamine</a:t>
            </a:r>
          </a:p>
          <a:p>
            <a:r>
              <a:rPr lang="et-EE" dirty="0" smtClean="0"/>
              <a:t>Asja ajab ära ka grupeerimine</a:t>
            </a:r>
          </a:p>
          <a:p>
            <a:r>
              <a:rPr lang="et-EE" dirty="0" smtClean="0"/>
              <a:t>Vaata </a:t>
            </a:r>
            <a:r>
              <a:rPr lang="et-EE" dirty="0" smtClean="0">
                <a:hlinkClick r:id="rId2"/>
              </a:rPr>
              <a:t>maailmameistreid</a:t>
            </a:r>
            <a:endParaRPr lang="et-EE" dirty="0" smtClean="0"/>
          </a:p>
          <a:p>
            <a:r>
              <a:rPr lang="et-EE" dirty="0"/>
              <a:t>Mälusport - </a:t>
            </a:r>
            <a:r>
              <a:rPr lang="et-EE" dirty="0" err="1"/>
              <a:t>memory</a:t>
            </a:r>
            <a:r>
              <a:rPr lang="et-EE" dirty="0"/>
              <a:t> </a:t>
            </a:r>
            <a:r>
              <a:rPr lang="et-EE" dirty="0" err="1"/>
              <a:t>world</a:t>
            </a:r>
            <a:r>
              <a:rPr lang="et-EE" dirty="0"/>
              <a:t> </a:t>
            </a:r>
            <a:r>
              <a:rPr lang="et-EE" dirty="0" err="1" smtClean="0"/>
              <a:t>champions</a:t>
            </a:r>
            <a:r>
              <a:rPr lang="et-EE" dirty="0" smtClean="0"/>
              <a:t> jne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069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Rühmatöö // kodus individuaalne töö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Aruta/ otsi infot selle kohta, milline on tegelikult olukord noorte mäluga?</a:t>
            </a:r>
          </a:p>
          <a:p>
            <a:r>
              <a:rPr lang="et-EE" dirty="0" smtClean="0"/>
              <a:t>Miks see nii võib olla? Arutle koos (või mõtiskle üksi) põhjuste üle.</a:t>
            </a:r>
          </a:p>
          <a:p>
            <a:r>
              <a:rPr lang="et-EE" dirty="0" smtClean="0"/>
              <a:t>Ülesanne on koostada ja kujundada infomaterjal</a:t>
            </a:r>
          </a:p>
          <a:p>
            <a:pPr marL="0" indent="0">
              <a:buNone/>
            </a:pPr>
            <a:r>
              <a:rPr lang="et-EE" dirty="0">
                <a:solidFill>
                  <a:srgbClr val="00B050"/>
                </a:solidFill>
              </a:rPr>
              <a:t> </a:t>
            </a:r>
            <a:r>
              <a:rPr lang="et-EE" dirty="0" smtClean="0">
                <a:solidFill>
                  <a:srgbClr val="00B050"/>
                </a:solidFill>
              </a:rPr>
              <a:t>          MÄLU PARANDAMISE 10 NIPPI NOORTELE</a:t>
            </a:r>
            <a:endParaRPr lang="et-E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MÕTLEMINE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S</a:t>
            </a:r>
            <a:r>
              <a:rPr lang="et-EE" dirty="0" smtClean="0"/>
              <a:t>a just tegid seda</a:t>
            </a:r>
          </a:p>
          <a:p>
            <a:r>
              <a:rPr lang="et-EE" dirty="0" smtClean="0"/>
              <a:t>Täida märkmete lehel ära 3. osa - kokkuvõtted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1772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404</Words>
  <Application>Microsoft Office PowerPoint</Application>
  <PresentationFormat>Laiekraan</PresentationFormat>
  <Paragraphs>68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Office'i kujundus</vt:lpstr>
      <vt:lpstr>MÄLU MÕTLEMINE</vt:lpstr>
      <vt:lpstr>Mälu / ära unusta märkmeid tegemast! </vt:lpstr>
      <vt:lpstr>Märksõnad</vt:lpstr>
      <vt:lpstr>Sõnamälu test</vt:lpstr>
      <vt:lpstr>I RÜHM</vt:lpstr>
      <vt:lpstr>II RÜHM</vt:lpstr>
      <vt:lpstr>7 KL // 30; 40 </vt:lpstr>
      <vt:lpstr>Rühmatöö // kodus individuaalne töö</vt:lpstr>
      <vt:lpstr>MÕTLEMINE</vt:lpstr>
    </vt:vector>
  </TitlesOfParts>
  <Company>Tallinna Linnakantselei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Taju, tähelepanu,  mõtlemine, mälu.</dc:title>
  <dc:creator>Kärt Käesel</dc:creator>
  <cp:lastModifiedBy>Kärt Käesel</cp:lastModifiedBy>
  <cp:revision>13</cp:revision>
  <dcterms:created xsi:type="dcterms:W3CDTF">2021-01-26T13:15:09Z</dcterms:created>
  <dcterms:modified xsi:type="dcterms:W3CDTF">2021-02-02T14:01:26Z</dcterms:modified>
</cp:coreProperties>
</file>